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8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3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706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242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172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86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913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367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660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870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98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959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16FB69-3C10-454B-82C5-E666528B853E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DD9391-2737-4F0D-9EC1-AF0AC4641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746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D34F417-AEB6-B025-6B4A-C04B75716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8" y="0"/>
            <a:ext cx="9873703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26C93D-AB77-719F-3C93-C4110DE40981}"/>
              </a:ext>
            </a:extLst>
          </p:cNvPr>
          <p:cNvSpPr txBox="1"/>
          <p:nvPr/>
        </p:nvSpPr>
        <p:spPr>
          <a:xfrm>
            <a:off x="3192101" y="3510482"/>
            <a:ext cx="352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2D133E-1CBC-8AEA-967B-FACDA35D49FE}"/>
              </a:ext>
            </a:extLst>
          </p:cNvPr>
          <p:cNvSpPr txBox="1"/>
          <p:nvPr/>
        </p:nvSpPr>
        <p:spPr>
          <a:xfrm>
            <a:off x="3635719" y="3944151"/>
            <a:ext cx="2634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Jubilee Academy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D13287-E7F8-1534-7E85-0740E3DCADA2}"/>
              </a:ext>
            </a:extLst>
          </p:cNvPr>
          <p:cNvSpPr txBox="1"/>
          <p:nvPr/>
        </p:nvSpPr>
        <p:spPr>
          <a:xfrm>
            <a:off x="2780167" y="4747152"/>
            <a:ext cx="434566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>
                <a:solidFill>
                  <a:schemeClr val="tx2">
                    <a:lumMod val="75000"/>
                    <a:lumOff val="25000"/>
                  </a:schemeClr>
                </a:solidFill>
                <a:latin typeface="ADLaM Display"/>
                <a:ea typeface="ADLaM Display"/>
                <a:cs typeface="ADLaM Display"/>
              </a:rPr>
              <a:t>11.3.26</a:t>
            </a:r>
            <a:endParaRPr lang="en-GB" dirty="0">
              <a:solidFill>
                <a:schemeClr val="tx2">
                  <a:lumMod val="75000"/>
                  <a:lumOff val="25000"/>
                </a:schemeClr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12EBA7B6D9CD4B96FF74B937660C79" ma:contentTypeVersion="16" ma:contentTypeDescription="Create a new document." ma:contentTypeScope="" ma:versionID="d39943bb0f07a924e1a7b166edeb55fd">
  <xsd:schema xmlns:xsd="http://www.w3.org/2001/XMLSchema" xmlns:xs="http://www.w3.org/2001/XMLSchema" xmlns:p="http://schemas.microsoft.com/office/2006/metadata/properties" xmlns:ns1="http://schemas.microsoft.com/sharepoint/v3" xmlns:ns2="46553b4d-e5dd-412c-9d5c-6faa1c1825e8" xmlns:ns3="bec243a8-d3df-4d9a-a2dc-da66e65985ea" targetNamespace="http://schemas.microsoft.com/office/2006/metadata/properties" ma:root="true" ma:fieldsID="0c04c16314c439770392668884f24a58" ns1:_="" ns2:_="" ns3:_="">
    <xsd:import namespace="http://schemas.microsoft.com/sharepoint/v3"/>
    <xsd:import namespace="46553b4d-e5dd-412c-9d5c-6faa1c1825e8"/>
    <xsd:import namespace="bec243a8-d3df-4d9a-a2dc-da66e65985ea"/>
    <xsd:element name="properties">
      <xsd:complexType>
        <xsd:sequence>
          <xsd:element name="documentManagement">
            <xsd:complexType>
              <xsd:all>
                <xsd:element ref="ns1:_ip_UnifiedCompliancePolicyProperties" minOccurs="0"/>
                <xsd:element ref="ns1:_ip_UnifiedCompliancePolicyUIAction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553b4d-e5dd-412c-9d5c-6faa1c182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c8d5fda-b97d-42c6-97e2-f76465e161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c243a8-d3df-4d9a-a2dc-da66e65985e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88886c7b-29c8-4d00-a967-ee99094d441d}" ma:internalName="TaxCatchAll" ma:showField="CatchAllData" ma:web="bec243a8-d3df-4d9a-a2dc-da66e65985e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553b4d-e5dd-412c-9d5c-6faa1c1825e8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TaxCatchAll xmlns="bec243a8-d3df-4d9a-a2dc-da66e65985ea" xsi:nil="true"/>
  </documentManagement>
</p:properties>
</file>

<file path=customXml/itemProps1.xml><?xml version="1.0" encoding="utf-8"?>
<ds:datastoreItem xmlns:ds="http://schemas.openxmlformats.org/officeDocument/2006/customXml" ds:itemID="{06260D57-53EB-41E4-B1AF-9278EB5709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46553b4d-e5dd-412c-9d5c-6faa1c1825e8"/>
    <ds:schemaRef ds:uri="bec243a8-d3df-4d9a-a2dc-da66e65985e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74B342-52AF-491E-B67A-BD1BFEA32C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BBB824-C206-4EB0-BD60-5ADD80A30D41}">
  <ds:schemaRefs>
    <ds:schemaRef ds:uri="46553b4d-e5dd-412c-9d5c-6faa1c1825e8"/>
    <ds:schemaRef ds:uri="bec243a8-d3df-4d9a-a2dc-da66e65985ea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>
  <clbl:label id="{37c354b2-85b0-47f5-b222-07b48d774ee3}" enabled="0" method="" siteId="{37c354b2-85b0-47f5-b222-07b48d774ee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4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ADLaM Display</vt:lpstr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Hollie Summerfield</dc:creator>
  <cp:lastModifiedBy>INKSON, Anne-Marie (CENTRAL AND NORTH WEST LONDON NHS FOUNDATION TRUST)</cp:lastModifiedBy>
  <cp:revision>9</cp:revision>
  <dcterms:created xsi:type="dcterms:W3CDTF">2024-10-13T17:13:03Z</dcterms:created>
  <dcterms:modified xsi:type="dcterms:W3CDTF">2026-03-11T15:34:53Z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0x010100A012EBA7B6D9CD4B96FF74B937660C79</vt:lpwstr>
  </property>
  <property fmtid="{D5CDD505-2E9C-101B-9397-08002B2CF9AE}" pid="3" name="MediaServiceImageTags">
    <vt:lpwstr/>
  </property>
</Properties>
</file>