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12192000" cy="6858000"/>
  <p:notesSz cx="7034213" cy="10164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E7A78-B0A8-4F01-2306-E46E4FA5F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C82362-B126-B054-DC0B-3B083A917F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10C2B-DA1C-EFD7-FAEF-84D213A5C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8DB3C-F6DA-87B0-7F02-FACD051A8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0A443-234C-6694-DCC2-1CE83B4A5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07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11675-3E96-0DD9-D56C-7FD8FAD6C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37C7B9-9572-03D8-3E83-B72A263FEF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25455-F445-57CD-1478-667E82774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F4586-514D-C2DF-4E59-E1A027369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01DEF-B7B4-600C-04AC-C84E851DA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789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A0435-EC5D-DC1A-2526-AC75A05A1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F7111-6FA9-3D7B-B1D2-3CB7AD1B4B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37C58-E8A8-C1AF-8F87-E8C1C76B8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0836A0-7107-5CE3-9AFC-BF0905223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7B5BF-3CB4-6575-2C22-76A5749F8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839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7408C-9D95-5042-3FE0-1FCF31C97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E6C6B7-4D42-8CB4-34CD-1E93A7A10E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2CFB17-09F9-7B95-2829-81738B063E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4B2CD-52AA-8102-F6BE-565939BD7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CC42AD-04EA-7784-E5E4-7C8DA8793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082939-B874-98E2-35B1-B2CAB14D0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228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A9779-3B19-675D-D826-D4D95B5A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35675-C99F-F01A-E7AB-5780AE6A86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742925-ACB7-5E2B-6EF1-A2FCDA05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0CD8E6-AA2B-D9EB-8A1D-67E4827E70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2F4B2C-ABFD-6D2D-8917-A94872A84F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46A241-E0C9-B71D-D45E-6E4450A11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1E376E-EAA0-F5DE-81EE-99E188B65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3E493E1-789D-CD7F-9B32-05ABF90A6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086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5F762-2833-C0A9-DE2D-962CA95FD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923B89-7CF2-62B9-125D-2E5E16CAE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D22E44-8FED-091F-E6B9-E4C115E89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85731A-7E9E-A5EA-C712-F439FBF7D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545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8DABE2-1D2E-00BB-5274-156224621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9DC3C8-23E9-C12E-277A-D4F0C8A5D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89C72-A636-3988-9B45-4304F15D2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283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45AB1-6F1E-3FFB-193D-8292C0D3D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B7FF5-D47A-A480-63F9-8D9CA8B1F0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55C8A3-964F-9B02-7444-47F8B8685E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AD502-49B0-0F2B-5728-F2DB468C6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3D4186-6753-02B5-2FD8-957C74C95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2AFE74-BAF7-DDF9-B609-4F2A91B3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849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3A752-3721-F300-B99B-1BA938A49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0EBC22-EF2B-2015-2036-4CFA981B8E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A0AC0-F58F-4C2E-358F-A98AD03E95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F6EE0B-6627-E4D2-CC20-B0F0D9D24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1C68A5-AB5B-F2A3-31AB-2EA8E1328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CB20D8-5E33-23A8-BA53-0ECE0FDC4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275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881CE-DA91-F68C-3F03-552A2EF7C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2B7A08-C6DD-1F7D-20F7-7CDDE6D5A7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3D25E-BB85-4EAC-5FAE-BD1BADFF7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924A2-6BA9-E8AB-7C93-318E92317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9F603-CCE3-611B-31BE-0CFC3E3FC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470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10E54B-B341-7CF1-E450-B24C736E02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8FF02A-B6DA-933A-8275-675ED211C0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6AFB1-475C-5882-AFF9-5CACA654C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83BBF-2CB1-02FE-DC9B-33E56E933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954EEE-5262-F8A3-F409-AD9A9B9CE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131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2F4CEE-D43A-BCC7-9886-9DD117E9B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0B52B-8D04-EDE3-BBAA-5928D1644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953C1-0F7B-73AE-E3F0-DEC3471400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11E21C-D4F0-4026-A0A3-B34909AA9BFF}" type="datetimeFigureOut">
              <a:rPr lang="en-GB" smtClean="0"/>
              <a:t>20/05/2026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1BF60-DF9B-EA79-886A-BEB1E3F16A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0EBA0-2580-03DB-99D2-5D6CBDE0F2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F1926F-7C88-4BAC-AFCE-28294C49E7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553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20E063B-BDA4-3D6A-A212-4BFAC4B7C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9932" y="121298"/>
            <a:ext cx="1719002" cy="1236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3" name="Picture 2" descr="A close up of a number&#10;&#10;AI-generated content may be incorrect.">
            <a:extLst>
              <a:ext uri="{FF2B5EF4-FFF2-40B4-BE49-F238E27FC236}">
                <a16:creationId xmlns:a16="http://schemas.microsoft.com/office/drawing/2014/main" id="{C1D90AA9-46E3-A5D1-3603-4BAD6CA998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282" y="1487229"/>
            <a:ext cx="1960302" cy="369332"/>
          </a:xfrm>
          <a:prstGeom prst="rect">
            <a:avLst/>
          </a:prstGeom>
        </p:spPr>
      </p:pic>
      <p:pic>
        <p:nvPicPr>
          <p:cNvPr id="7" name="Picture 6" descr="A blue rectangular sign with white text&#10;&#10;AI-generated content may be incorrect.">
            <a:extLst>
              <a:ext uri="{FF2B5EF4-FFF2-40B4-BE49-F238E27FC236}">
                <a16:creationId xmlns:a16="http://schemas.microsoft.com/office/drawing/2014/main" id="{E8F26929-2484-E924-3FE0-221C21A1C0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047" y="244597"/>
            <a:ext cx="6361905" cy="838095"/>
          </a:xfrm>
          <a:prstGeom prst="rect">
            <a:avLst/>
          </a:prstGeom>
        </p:spPr>
      </p:pic>
      <p:pic>
        <p:nvPicPr>
          <p:cNvPr id="15" name="Picture 14" descr="A blue background with text">
            <a:extLst>
              <a:ext uri="{FF2B5EF4-FFF2-40B4-BE49-F238E27FC236}">
                <a16:creationId xmlns:a16="http://schemas.microsoft.com/office/drawing/2014/main" id="{B778081E-948B-B51A-5EAD-2C5E231668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305" y="1124642"/>
            <a:ext cx="5528273" cy="2725463"/>
          </a:xfrm>
          <a:prstGeom prst="rect">
            <a:avLst/>
          </a:prstGeom>
        </p:spPr>
      </p:pic>
      <p:pic>
        <p:nvPicPr>
          <p:cNvPr id="17" name="Picture 16" descr="A group of logos and labels&#10;&#10;AI-generated content may be incorrect.">
            <a:extLst>
              <a:ext uri="{FF2B5EF4-FFF2-40B4-BE49-F238E27FC236}">
                <a16:creationId xmlns:a16="http://schemas.microsoft.com/office/drawing/2014/main" id="{0D5BE487-5DCF-77F9-8FC0-D860CA4138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603" y="4021080"/>
            <a:ext cx="4266791" cy="259232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3870D3D-D3FD-B06A-1E1B-1A4C00CC25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299" y="1658207"/>
            <a:ext cx="2803052" cy="209958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A0AD607-FC18-D00A-7299-CB278E1BB9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26532" y="1985648"/>
            <a:ext cx="2803052" cy="186530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FBE8111D-4377-2D63-06CF-D6A92929DF07}"/>
              </a:ext>
            </a:extLst>
          </p:cNvPr>
          <p:cNvSpPr txBox="1"/>
          <p:nvPr/>
        </p:nvSpPr>
        <p:spPr>
          <a:xfrm>
            <a:off x="9116035" y="3713303"/>
            <a:ext cx="29150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https://www.youngminds.org.uk</a:t>
            </a:r>
          </a:p>
        </p:txBody>
      </p:sp>
    </p:spTree>
    <p:extLst>
      <p:ext uri="{BB962C8B-B14F-4D97-AF65-F5344CB8AC3E}">
        <p14:creationId xmlns:p14="http://schemas.microsoft.com/office/powerpoint/2010/main" val="3959560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8DA23E7B-6EE3-CB21-2568-47E355C823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" t="14024" r="18921" b="30924"/>
          <a:stretch/>
        </p:blipFill>
        <p:spPr bwMode="auto">
          <a:xfrm rot="5400000">
            <a:off x="5277700" y="967252"/>
            <a:ext cx="6791037" cy="4906979"/>
          </a:xfrm>
          <a:prstGeom prst="rect">
            <a:avLst/>
          </a:prstGeom>
          <a:ln w="38100">
            <a:solidFill>
              <a:srgbClr val="00206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69D74D2-2A5B-35B0-B4A0-5624A19D9C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49853" y="988122"/>
            <a:ext cx="6832778" cy="4906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87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9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S. Rockell</dc:creator>
  <cp:lastModifiedBy>S. Collins</cp:lastModifiedBy>
  <cp:revision>4</cp:revision>
  <cp:lastPrinted>2026-03-26T10:10:56Z</cp:lastPrinted>
  <dcterms:created xsi:type="dcterms:W3CDTF">2025-12-12T15:15:45Z</dcterms:created>
  <dcterms:modified xsi:type="dcterms:W3CDTF">2026-05-20T11:25:58Z</dcterms:modified>
</cp:coreProperties>
</file>