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sldIdLst>
    <p:sldId id="256" r:id="rId5"/>
    <p:sldId id="257" r:id="rId6"/>
    <p:sldId id="258" r:id="rId7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6192"/>
    <a:srgbClr val="007174"/>
    <a:srgbClr val="FFCC00"/>
    <a:srgbClr val="009A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C100230-DC00-40CC-99BB-2E13CD227B42}" v="3" dt="2024-03-14T18:27:59.7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77" autoAdjust="0"/>
    <p:restoredTop sz="95887" autoAdjust="0"/>
  </p:normalViewPr>
  <p:slideViewPr>
    <p:cSldViewPr snapToGrid="0">
      <p:cViewPr varScale="1">
        <p:scale>
          <a:sx n="59" d="100"/>
          <a:sy n="59" d="100"/>
        </p:scale>
        <p:origin x="140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trick Mcquillan" userId="4bddcf81-f5e4-489c-88aa-fffe52079781" providerId="ADAL" clId="{AC100230-DC00-40CC-99BB-2E13CD227B42}"/>
    <pc:docChg chg="custSel modSld">
      <pc:chgData name="Patrick Mcquillan" userId="4bddcf81-f5e4-489c-88aa-fffe52079781" providerId="ADAL" clId="{AC100230-DC00-40CC-99BB-2E13CD227B42}" dt="2024-03-14T18:28:01.693" v="140" actId="167"/>
      <pc:docMkLst>
        <pc:docMk/>
      </pc:docMkLst>
      <pc:sldChg chg="addSp delSp modSp mod">
        <pc:chgData name="Patrick Mcquillan" userId="4bddcf81-f5e4-489c-88aa-fffe52079781" providerId="ADAL" clId="{AC100230-DC00-40CC-99BB-2E13CD227B42}" dt="2024-03-14T18:27:31.274" v="136" actId="167"/>
        <pc:sldMkLst>
          <pc:docMk/>
          <pc:sldMk cId="3907864862" sldId="256"/>
        </pc:sldMkLst>
        <pc:spChg chg="del mod">
          <ac:chgData name="Patrick Mcquillan" userId="4bddcf81-f5e4-489c-88aa-fffe52079781" providerId="ADAL" clId="{AC100230-DC00-40CC-99BB-2E13CD227B42}" dt="2024-03-14T09:42:01.738" v="44"/>
          <ac:spMkLst>
            <pc:docMk/>
            <pc:sldMk cId="3907864862" sldId="256"/>
            <ac:spMk id="14" creationId="{871F59CF-3414-8C92-55E8-99617AF8C579}"/>
          </ac:spMkLst>
        </pc:spChg>
        <pc:spChg chg="del mod">
          <ac:chgData name="Patrick Mcquillan" userId="4bddcf81-f5e4-489c-88aa-fffe52079781" providerId="ADAL" clId="{AC100230-DC00-40CC-99BB-2E13CD227B42}" dt="2024-03-14T09:42:01.738" v="54"/>
          <ac:spMkLst>
            <pc:docMk/>
            <pc:sldMk cId="3907864862" sldId="256"/>
            <ac:spMk id="15" creationId="{8828CA9D-F4D0-3F4F-4B47-8B9491D4BD48}"/>
          </ac:spMkLst>
        </pc:spChg>
        <pc:spChg chg="del mod">
          <ac:chgData name="Patrick Mcquillan" userId="4bddcf81-f5e4-489c-88aa-fffe52079781" providerId="ADAL" clId="{AC100230-DC00-40CC-99BB-2E13CD227B42}" dt="2024-03-14T09:42:01.738" v="52"/>
          <ac:spMkLst>
            <pc:docMk/>
            <pc:sldMk cId="3907864862" sldId="256"/>
            <ac:spMk id="23" creationId="{39CF1D0F-E982-D88D-BFE2-DBF66DC50D0C}"/>
          </ac:spMkLst>
        </pc:spChg>
        <pc:spChg chg="del mod">
          <ac:chgData name="Patrick Mcquillan" userId="4bddcf81-f5e4-489c-88aa-fffe52079781" providerId="ADAL" clId="{AC100230-DC00-40CC-99BB-2E13CD227B42}" dt="2024-03-14T09:42:01.738" v="58"/>
          <ac:spMkLst>
            <pc:docMk/>
            <pc:sldMk cId="3907864862" sldId="256"/>
            <ac:spMk id="24" creationId="{E536FB09-6888-D257-3AED-085DA1B6B3A4}"/>
          </ac:spMkLst>
        </pc:spChg>
        <pc:spChg chg="mod">
          <ac:chgData name="Patrick Mcquillan" userId="4bddcf81-f5e4-489c-88aa-fffe52079781" providerId="ADAL" clId="{AC100230-DC00-40CC-99BB-2E13CD227B42}" dt="2024-03-14T13:16:03.052" v="108" actId="20577"/>
          <ac:spMkLst>
            <pc:docMk/>
            <pc:sldMk cId="3907864862" sldId="256"/>
            <ac:spMk id="26" creationId="{8FF2055F-B8EC-6E20-F9AE-185AF602FAD5}"/>
          </ac:spMkLst>
        </pc:spChg>
        <pc:spChg chg="mod">
          <ac:chgData name="Patrick Mcquillan" userId="4bddcf81-f5e4-489c-88aa-fffe52079781" providerId="ADAL" clId="{AC100230-DC00-40CC-99BB-2E13CD227B42}" dt="2024-03-14T13:16:39.653" v="123" actId="20577"/>
          <ac:spMkLst>
            <pc:docMk/>
            <pc:sldMk cId="3907864862" sldId="256"/>
            <ac:spMk id="27" creationId="{679CD6AE-F14E-6757-1782-1E6E07D35068}"/>
          </ac:spMkLst>
        </pc:spChg>
        <pc:spChg chg="del mod">
          <ac:chgData name="Patrick Mcquillan" userId="4bddcf81-f5e4-489c-88aa-fffe52079781" providerId="ADAL" clId="{AC100230-DC00-40CC-99BB-2E13CD227B42}" dt="2024-03-14T09:42:01.738" v="46"/>
          <ac:spMkLst>
            <pc:docMk/>
            <pc:sldMk cId="3907864862" sldId="256"/>
            <ac:spMk id="31" creationId="{DAC67258-996E-E8A9-BD59-F29AC6591453}"/>
          </ac:spMkLst>
        </pc:spChg>
        <pc:spChg chg="del mod">
          <ac:chgData name="Patrick Mcquillan" userId="4bddcf81-f5e4-489c-88aa-fffe52079781" providerId="ADAL" clId="{AC100230-DC00-40CC-99BB-2E13CD227B42}" dt="2024-03-14T09:42:01.738" v="56"/>
          <ac:spMkLst>
            <pc:docMk/>
            <pc:sldMk cId="3907864862" sldId="256"/>
            <ac:spMk id="32" creationId="{F7D90FDE-DE6E-17B9-7CFA-2366FC877A7F}"/>
          </ac:spMkLst>
        </pc:spChg>
        <pc:spChg chg="del mod">
          <ac:chgData name="Patrick Mcquillan" userId="4bddcf81-f5e4-489c-88aa-fffe52079781" providerId="ADAL" clId="{AC100230-DC00-40CC-99BB-2E13CD227B42}" dt="2024-03-14T09:42:01.738" v="50"/>
          <ac:spMkLst>
            <pc:docMk/>
            <pc:sldMk cId="3907864862" sldId="256"/>
            <ac:spMk id="46" creationId="{3CA16F1F-04B3-C7E5-B595-7B7DCE917C44}"/>
          </ac:spMkLst>
        </pc:spChg>
        <pc:spChg chg="del mod">
          <ac:chgData name="Patrick Mcquillan" userId="4bddcf81-f5e4-489c-88aa-fffe52079781" providerId="ADAL" clId="{AC100230-DC00-40CC-99BB-2E13CD227B42}" dt="2024-03-14T09:42:01.738" v="60"/>
          <ac:spMkLst>
            <pc:docMk/>
            <pc:sldMk cId="3907864862" sldId="256"/>
            <ac:spMk id="47" creationId="{5ADCE9C8-4F60-0B7F-1192-230BC0EA76B8}"/>
          </ac:spMkLst>
        </pc:spChg>
        <pc:spChg chg="del mod">
          <ac:chgData name="Patrick Mcquillan" userId="4bddcf81-f5e4-489c-88aa-fffe52079781" providerId="ADAL" clId="{AC100230-DC00-40CC-99BB-2E13CD227B42}" dt="2024-03-14T09:42:01.738" v="48"/>
          <ac:spMkLst>
            <pc:docMk/>
            <pc:sldMk cId="3907864862" sldId="256"/>
            <ac:spMk id="53" creationId="{2009A63F-2CE8-9E16-87E8-9FE8F821F325}"/>
          </ac:spMkLst>
        </pc:spChg>
        <pc:spChg chg="del mod">
          <ac:chgData name="Patrick Mcquillan" userId="4bddcf81-f5e4-489c-88aa-fffe52079781" providerId="ADAL" clId="{AC100230-DC00-40CC-99BB-2E13CD227B42}" dt="2024-03-14T09:42:01.738" v="62"/>
          <ac:spMkLst>
            <pc:docMk/>
            <pc:sldMk cId="3907864862" sldId="256"/>
            <ac:spMk id="54" creationId="{AA953169-4345-E344-DA4E-B41E19AF5F92}"/>
          </ac:spMkLst>
        </pc:spChg>
        <pc:grpChg chg="del">
          <ac:chgData name="Patrick Mcquillan" userId="4bddcf81-f5e4-489c-88aa-fffe52079781" providerId="ADAL" clId="{AC100230-DC00-40CC-99BB-2E13CD227B42}" dt="2024-03-14T18:19:35.655" v="132" actId="478"/>
          <ac:grpSpMkLst>
            <pc:docMk/>
            <pc:sldMk cId="3907864862" sldId="256"/>
            <ac:grpSpMk id="37" creationId="{7D2B53C8-946E-9EC7-E529-08E5A0A9A613}"/>
          </ac:grpSpMkLst>
        </pc:grpChg>
        <pc:picChg chg="add mod ord">
          <ac:chgData name="Patrick Mcquillan" userId="4bddcf81-f5e4-489c-88aa-fffe52079781" providerId="ADAL" clId="{AC100230-DC00-40CC-99BB-2E13CD227B42}" dt="2024-03-14T18:27:31.274" v="136" actId="167"/>
          <ac:picMkLst>
            <pc:docMk/>
            <pc:sldMk cId="3907864862" sldId="256"/>
            <ac:picMk id="6" creationId="{91886CE7-04CD-7AB8-673D-C60C41F57AFF}"/>
          </ac:picMkLst>
        </pc:picChg>
      </pc:sldChg>
      <pc:sldChg chg="addSp delSp modSp mod">
        <pc:chgData name="Patrick Mcquillan" userId="4bddcf81-f5e4-489c-88aa-fffe52079781" providerId="ADAL" clId="{AC100230-DC00-40CC-99BB-2E13CD227B42}" dt="2024-03-14T18:27:45.636" v="138" actId="167"/>
        <pc:sldMkLst>
          <pc:docMk/>
          <pc:sldMk cId="1574535209" sldId="257"/>
        </pc:sldMkLst>
        <pc:spChg chg="del mod">
          <ac:chgData name="Patrick Mcquillan" userId="4bddcf81-f5e4-489c-88aa-fffe52079781" providerId="ADAL" clId="{AC100230-DC00-40CC-99BB-2E13CD227B42}" dt="2024-03-14T09:41:33.129" v="15"/>
          <ac:spMkLst>
            <pc:docMk/>
            <pc:sldMk cId="1574535209" sldId="257"/>
            <ac:spMk id="14" creationId="{871F59CF-3414-8C92-55E8-99617AF8C579}"/>
          </ac:spMkLst>
        </pc:spChg>
        <pc:spChg chg="del mod">
          <ac:chgData name="Patrick Mcquillan" userId="4bddcf81-f5e4-489c-88aa-fffe52079781" providerId="ADAL" clId="{AC100230-DC00-40CC-99BB-2E13CD227B42}" dt="2024-03-14T09:41:33.129" v="21"/>
          <ac:spMkLst>
            <pc:docMk/>
            <pc:sldMk cId="1574535209" sldId="257"/>
            <ac:spMk id="15" creationId="{8828CA9D-F4D0-3F4F-4B47-8B9491D4BD48}"/>
          </ac:spMkLst>
        </pc:spChg>
        <pc:spChg chg="del mod">
          <ac:chgData name="Patrick Mcquillan" userId="4bddcf81-f5e4-489c-88aa-fffe52079781" providerId="ADAL" clId="{AC100230-DC00-40CC-99BB-2E13CD227B42}" dt="2024-03-14T09:41:33.144" v="25"/>
          <ac:spMkLst>
            <pc:docMk/>
            <pc:sldMk cId="1574535209" sldId="257"/>
            <ac:spMk id="23" creationId="{39CF1D0F-E982-D88D-BFE2-DBF66DC50D0C}"/>
          </ac:spMkLst>
        </pc:spChg>
        <pc:spChg chg="del mod">
          <ac:chgData name="Patrick Mcquillan" userId="4bddcf81-f5e4-489c-88aa-fffe52079781" providerId="ADAL" clId="{AC100230-DC00-40CC-99BB-2E13CD227B42}" dt="2024-03-14T09:41:33.129" v="23"/>
          <ac:spMkLst>
            <pc:docMk/>
            <pc:sldMk cId="1574535209" sldId="257"/>
            <ac:spMk id="24" creationId="{E536FB09-6888-D257-3AED-085DA1B6B3A4}"/>
          </ac:spMkLst>
        </pc:spChg>
        <pc:spChg chg="mod">
          <ac:chgData name="Patrick Mcquillan" userId="4bddcf81-f5e4-489c-88aa-fffe52079781" providerId="ADAL" clId="{AC100230-DC00-40CC-99BB-2E13CD227B42}" dt="2024-03-14T13:16:52.366" v="131" actId="20577"/>
          <ac:spMkLst>
            <pc:docMk/>
            <pc:sldMk cId="1574535209" sldId="257"/>
            <ac:spMk id="29" creationId="{9F45CC01-8DF4-3529-E923-EFF0C163D1E0}"/>
          </ac:spMkLst>
        </pc:spChg>
        <pc:spChg chg="mod">
          <ac:chgData name="Patrick Mcquillan" userId="4bddcf81-f5e4-489c-88aa-fffe52079781" providerId="ADAL" clId="{AC100230-DC00-40CC-99BB-2E13CD227B42}" dt="2024-03-14T13:16:47.844" v="127" actId="20577"/>
          <ac:spMkLst>
            <pc:docMk/>
            <pc:sldMk cId="1574535209" sldId="257"/>
            <ac:spMk id="30" creationId="{EBCFBF93-8485-700D-8533-451FF869C50F}"/>
          </ac:spMkLst>
        </pc:spChg>
        <pc:spChg chg="del mod">
          <ac:chgData name="Patrick Mcquillan" userId="4bddcf81-f5e4-489c-88aa-fffe52079781" providerId="ADAL" clId="{AC100230-DC00-40CC-99BB-2E13CD227B42}" dt="2024-03-14T09:41:33.144" v="29"/>
          <ac:spMkLst>
            <pc:docMk/>
            <pc:sldMk cId="1574535209" sldId="257"/>
            <ac:spMk id="31" creationId="{DAC67258-996E-E8A9-BD59-F29AC6591453}"/>
          </ac:spMkLst>
        </pc:spChg>
        <pc:spChg chg="del mod">
          <ac:chgData name="Patrick Mcquillan" userId="4bddcf81-f5e4-489c-88aa-fffe52079781" providerId="ADAL" clId="{AC100230-DC00-40CC-99BB-2E13CD227B42}" dt="2024-03-14T09:41:33.129" v="19"/>
          <ac:spMkLst>
            <pc:docMk/>
            <pc:sldMk cId="1574535209" sldId="257"/>
            <ac:spMk id="32" creationId="{F7D90FDE-DE6E-17B9-7CFA-2366FC877A7F}"/>
          </ac:spMkLst>
        </pc:spChg>
        <pc:spChg chg="del mod">
          <ac:chgData name="Patrick Mcquillan" userId="4bddcf81-f5e4-489c-88aa-fffe52079781" providerId="ADAL" clId="{AC100230-DC00-40CC-99BB-2E13CD227B42}" dt="2024-03-14T09:41:33.129" v="13"/>
          <ac:spMkLst>
            <pc:docMk/>
            <pc:sldMk cId="1574535209" sldId="257"/>
            <ac:spMk id="46" creationId="{3CA16F1F-04B3-C7E5-B595-7B7DCE917C44}"/>
          </ac:spMkLst>
        </pc:spChg>
        <pc:spChg chg="del mod">
          <ac:chgData name="Patrick Mcquillan" userId="4bddcf81-f5e4-489c-88aa-fffe52079781" providerId="ADAL" clId="{AC100230-DC00-40CC-99BB-2E13CD227B42}" dt="2024-03-14T09:41:33.144" v="27"/>
          <ac:spMkLst>
            <pc:docMk/>
            <pc:sldMk cId="1574535209" sldId="257"/>
            <ac:spMk id="47" creationId="{5ADCE9C8-4F60-0B7F-1192-230BC0EA76B8}"/>
          </ac:spMkLst>
        </pc:spChg>
        <pc:spChg chg="del mod">
          <ac:chgData name="Patrick Mcquillan" userId="4bddcf81-f5e4-489c-88aa-fffe52079781" providerId="ADAL" clId="{AC100230-DC00-40CC-99BB-2E13CD227B42}" dt="2024-03-14T09:41:33.129" v="17"/>
          <ac:spMkLst>
            <pc:docMk/>
            <pc:sldMk cId="1574535209" sldId="257"/>
            <ac:spMk id="53" creationId="{2009A63F-2CE8-9E16-87E8-9FE8F821F325}"/>
          </ac:spMkLst>
        </pc:spChg>
        <pc:spChg chg="del mod">
          <ac:chgData name="Patrick Mcquillan" userId="4bddcf81-f5e4-489c-88aa-fffe52079781" providerId="ADAL" clId="{AC100230-DC00-40CC-99BB-2E13CD227B42}" dt="2024-03-14T09:41:33.144" v="31"/>
          <ac:spMkLst>
            <pc:docMk/>
            <pc:sldMk cId="1574535209" sldId="257"/>
            <ac:spMk id="54" creationId="{AA953169-4345-E344-DA4E-B41E19AF5F92}"/>
          </ac:spMkLst>
        </pc:spChg>
        <pc:grpChg chg="del">
          <ac:chgData name="Patrick Mcquillan" userId="4bddcf81-f5e4-489c-88aa-fffe52079781" providerId="ADAL" clId="{AC100230-DC00-40CC-99BB-2E13CD227B42}" dt="2024-03-14T18:19:38.612" v="133" actId="478"/>
          <ac:grpSpMkLst>
            <pc:docMk/>
            <pc:sldMk cId="1574535209" sldId="257"/>
            <ac:grpSpMk id="37" creationId="{252ED105-CBF5-7870-27F7-0AEBF92255E3}"/>
          </ac:grpSpMkLst>
        </pc:grpChg>
        <pc:picChg chg="add mod ord">
          <ac:chgData name="Patrick Mcquillan" userId="4bddcf81-f5e4-489c-88aa-fffe52079781" providerId="ADAL" clId="{AC100230-DC00-40CC-99BB-2E13CD227B42}" dt="2024-03-14T18:27:45.636" v="138" actId="167"/>
          <ac:picMkLst>
            <pc:docMk/>
            <pc:sldMk cId="1574535209" sldId="257"/>
            <ac:picMk id="8" creationId="{569F25D8-4E11-4CC9-D4D2-05BE3D2B897D}"/>
          </ac:picMkLst>
        </pc:picChg>
      </pc:sldChg>
      <pc:sldChg chg="addSp delSp modSp mod">
        <pc:chgData name="Patrick Mcquillan" userId="4bddcf81-f5e4-489c-88aa-fffe52079781" providerId="ADAL" clId="{AC100230-DC00-40CC-99BB-2E13CD227B42}" dt="2024-03-14T18:28:01.693" v="140" actId="167"/>
        <pc:sldMkLst>
          <pc:docMk/>
          <pc:sldMk cId="87291129" sldId="258"/>
        </pc:sldMkLst>
        <pc:spChg chg="del mod">
          <ac:chgData name="Patrick Mcquillan" userId="4bddcf81-f5e4-489c-88aa-fffe52079781" providerId="ADAL" clId="{AC100230-DC00-40CC-99BB-2E13CD227B42}" dt="2024-03-14T09:42:26.385" v="82"/>
          <ac:spMkLst>
            <pc:docMk/>
            <pc:sldMk cId="87291129" sldId="258"/>
            <ac:spMk id="14" creationId="{871F59CF-3414-8C92-55E8-99617AF8C579}"/>
          </ac:spMkLst>
        </pc:spChg>
        <pc:spChg chg="del mod">
          <ac:chgData name="Patrick Mcquillan" userId="4bddcf81-f5e4-489c-88aa-fffe52079781" providerId="ADAL" clId="{AC100230-DC00-40CC-99BB-2E13CD227B42}" dt="2024-03-14T09:42:26.385" v="86"/>
          <ac:spMkLst>
            <pc:docMk/>
            <pc:sldMk cId="87291129" sldId="258"/>
            <ac:spMk id="15" creationId="{8828CA9D-F4D0-3F4F-4B47-8B9491D4BD48}"/>
          </ac:spMkLst>
        </pc:spChg>
        <pc:spChg chg="del mod">
          <ac:chgData name="Patrick Mcquillan" userId="4bddcf81-f5e4-489c-88aa-fffe52079781" providerId="ADAL" clId="{AC100230-DC00-40CC-99BB-2E13CD227B42}" dt="2024-03-14T09:42:26.385" v="76"/>
          <ac:spMkLst>
            <pc:docMk/>
            <pc:sldMk cId="87291129" sldId="258"/>
            <ac:spMk id="23" creationId="{39CF1D0F-E982-D88D-BFE2-DBF66DC50D0C}"/>
          </ac:spMkLst>
        </pc:spChg>
        <pc:spChg chg="del mod">
          <ac:chgData name="Patrick Mcquillan" userId="4bddcf81-f5e4-489c-88aa-fffe52079781" providerId="ADAL" clId="{AC100230-DC00-40CC-99BB-2E13CD227B42}" dt="2024-03-14T09:42:26.385" v="90"/>
          <ac:spMkLst>
            <pc:docMk/>
            <pc:sldMk cId="87291129" sldId="258"/>
            <ac:spMk id="24" creationId="{E536FB09-6888-D257-3AED-085DA1B6B3A4}"/>
          </ac:spMkLst>
        </pc:spChg>
        <pc:spChg chg="del mod">
          <ac:chgData name="Patrick Mcquillan" userId="4bddcf81-f5e4-489c-88aa-fffe52079781" providerId="ADAL" clId="{AC100230-DC00-40CC-99BB-2E13CD227B42}" dt="2024-03-14T09:42:26.385" v="74"/>
          <ac:spMkLst>
            <pc:docMk/>
            <pc:sldMk cId="87291129" sldId="258"/>
            <ac:spMk id="31" creationId="{DAC67258-996E-E8A9-BD59-F29AC6591453}"/>
          </ac:spMkLst>
        </pc:spChg>
        <pc:spChg chg="del mod">
          <ac:chgData name="Patrick Mcquillan" userId="4bddcf81-f5e4-489c-88aa-fffe52079781" providerId="ADAL" clId="{AC100230-DC00-40CC-99BB-2E13CD227B42}" dt="2024-03-14T09:42:26.385" v="84"/>
          <ac:spMkLst>
            <pc:docMk/>
            <pc:sldMk cId="87291129" sldId="258"/>
            <ac:spMk id="32" creationId="{F7D90FDE-DE6E-17B9-7CFA-2366FC877A7F}"/>
          </ac:spMkLst>
        </pc:spChg>
        <pc:spChg chg="del mod">
          <ac:chgData name="Patrick Mcquillan" userId="4bddcf81-f5e4-489c-88aa-fffe52079781" providerId="ADAL" clId="{AC100230-DC00-40CC-99BB-2E13CD227B42}" dt="2024-03-14T09:42:26.385" v="80"/>
          <ac:spMkLst>
            <pc:docMk/>
            <pc:sldMk cId="87291129" sldId="258"/>
            <ac:spMk id="46" creationId="{3CA16F1F-04B3-C7E5-B595-7B7DCE917C44}"/>
          </ac:spMkLst>
        </pc:spChg>
        <pc:spChg chg="del mod">
          <ac:chgData name="Patrick Mcquillan" userId="4bddcf81-f5e4-489c-88aa-fffe52079781" providerId="ADAL" clId="{AC100230-DC00-40CC-99BB-2E13CD227B42}" dt="2024-03-14T09:42:26.385" v="88"/>
          <ac:spMkLst>
            <pc:docMk/>
            <pc:sldMk cId="87291129" sldId="258"/>
            <ac:spMk id="47" creationId="{5ADCE9C8-4F60-0B7F-1192-230BC0EA76B8}"/>
          </ac:spMkLst>
        </pc:spChg>
        <pc:spChg chg="del mod">
          <ac:chgData name="Patrick Mcquillan" userId="4bddcf81-f5e4-489c-88aa-fffe52079781" providerId="ADAL" clId="{AC100230-DC00-40CC-99BB-2E13CD227B42}" dt="2024-03-14T09:42:26.385" v="78"/>
          <ac:spMkLst>
            <pc:docMk/>
            <pc:sldMk cId="87291129" sldId="258"/>
            <ac:spMk id="53" creationId="{2009A63F-2CE8-9E16-87E8-9FE8F821F325}"/>
          </ac:spMkLst>
        </pc:spChg>
        <pc:spChg chg="del mod">
          <ac:chgData name="Patrick Mcquillan" userId="4bddcf81-f5e4-489c-88aa-fffe52079781" providerId="ADAL" clId="{AC100230-DC00-40CC-99BB-2E13CD227B42}" dt="2024-03-14T09:42:26.385" v="92"/>
          <ac:spMkLst>
            <pc:docMk/>
            <pc:sldMk cId="87291129" sldId="258"/>
            <ac:spMk id="54" creationId="{AA953169-4345-E344-DA4E-B41E19AF5F92}"/>
          </ac:spMkLst>
        </pc:spChg>
        <pc:grpChg chg="del">
          <ac:chgData name="Patrick Mcquillan" userId="4bddcf81-f5e4-489c-88aa-fffe52079781" providerId="ADAL" clId="{AC100230-DC00-40CC-99BB-2E13CD227B42}" dt="2024-03-14T18:19:42.930" v="134" actId="478"/>
          <ac:grpSpMkLst>
            <pc:docMk/>
            <pc:sldMk cId="87291129" sldId="258"/>
            <ac:grpSpMk id="35" creationId="{B77FFEE9-BB12-4443-6D6B-9FA5422068DF}"/>
          </ac:grpSpMkLst>
        </pc:grpChg>
        <pc:picChg chg="add mod ord">
          <ac:chgData name="Patrick Mcquillan" userId="4bddcf81-f5e4-489c-88aa-fffe52079781" providerId="ADAL" clId="{AC100230-DC00-40CC-99BB-2E13CD227B42}" dt="2024-03-14T18:28:01.693" v="140" actId="167"/>
          <ac:picMkLst>
            <pc:docMk/>
            <pc:sldMk cId="87291129" sldId="258"/>
            <ac:picMk id="8" creationId="{D794C1F9-24FD-5089-F953-095867F83608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22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217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108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380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238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383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251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556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491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062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072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4A978C-FF08-4076-B5AB-2AE64C16DA64}" type="datetimeFigureOut">
              <a:rPr lang="en-GB" smtClean="0"/>
              <a:t>14/03/2024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224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5.png"/><Relationship Id="rId4" Type="http://schemas.openxmlformats.org/officeDocument/2006/relationships/image" Target="../media/image7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1886CE7-04CD-7AB8-673D-C60C41F57A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36" name="Picture 35" descr="A close up of a logo&#10;&#10;Description automatically generated">
            <a:extLst>
              <a:ext uri="{FF2B5EF4-FFF2-40B4-BE49-F238E27FC236}">
                <a16:creationId xmlns:a16="http://schemas.microsoft.com/office/drawing/2014/main" id="{9A2885CB-0057-9BA5-1CE6-A626E3EE03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2160" y="6309599"/>
            <a:ext cx="260184" cy="26932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65C24853-BA10-BE6F-59B2-1CD824731902}"/>
              </a:ext>
            </a:extLst>
          </p:cNvPr>
          <p:cNvSpPr txBox="1"/>
          <p:nvPr/>
        </p:nvSpPr>
        <p:spPr>
          <a:xfrm>
            <a:off x="7939134" y="4941849"/>
            <a:ext cx="1480458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1" i="0" u="none" strike="noStrike" kern="1200" cap="none" spc="0" normalizeH="0" baseline="0" noProof="0" dirty="0">
                <a:ln>
                  <a:noFill/>
                </a:ln>
                <a:solidFill>
                  <a:srgbClr val="007174"/>
                </a:solidFill>
                <a:effectLst/>
                <a:uLnTx/>
                <a:uFillTx/>
                <a:latin typeface="Arial Narrow" panose="020B0606020202030204" pitchFamily="34" charset="0"/>
              </a:rPr>
              <a:t>Iced Sponge Cake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FF2055F-B8EC-6E20-F9AE-185AF602FAD5}"/>
              </a:ext>
            </a:extLst>
          </p:cNvPr>
          <p:cNvSpPr txBox="1"/>
          <p:nvPr/>
        </p:nvSpPr>
        <p:spPr>
          <a:xfrm>
            <a:off x="4862647" y="964495"/>
            <a:ext cx="1554573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Roast Turkey</a:t>
            </a:r>
            <a:r>
              <a:rPr lang="en-GB" sz="1050" b="1" i="1" dirty="0">
                <a:solidFill>
                  <a:srgbClr val="007174"/>
                </a:solidFill>
                <a:latin typeface="Arial Narrow" panose="020B0606020202030204" pitchFamily="34" charset="0"/>
              </a:rPr>
              <a:t>, Roast</a:t>
            </a:r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 Potatoes, Seasonal Vegetables &amp; Gravy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79CD6AE-F14E-6757-1782-1E6E07D35068}"/>
              </a:ext>
            </a:extLst>
          </p:cNvPr>
          <p:cNvSpPr txBox="1"/>
          <p:nvPr/>
        </p:nvSpPr>
        <p:spPr>
          <a:xfrm>
            <a:off x="5073521" y="1963144"/>
            <a:ext cx="1211648" cy="90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defTabSz="914400">
              <a:defRPr/>
            </a:pPr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Roasted Vegetable </a:t>
            </a:r>
          </a:p>
          <a:p>
            <a:pPr lvl="0" algn="ctr" defTabSz="914400">
              <a:defRPr/>
            </a:pPr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Filo Pastry Tart Roast Potatoes &amp; Seasonal Vegetables</a:t>
            </a:r>
            <a:endParaRPr kumimoji="0" lang="en-GB" sz="1050" b="1" i="0" u="none" strike="noStrike" kern="1200" cap="none" spc="0" normalizeH="0" baseline="0" noProof="0" dirty="0">
              <a:ln>
                <a:noFill/>
              </a:ln>
              <a:solidFill>
                <a:srgbClr val="007174"/>
              </a:solidFill>
              <a:effectLst/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FD18D8B-8671-3FD4-A4CC-7584EB492069}"/>
              </a:ext>
            </a:extLst>
          </p:cNvPr>
          <p:cNvSpPr txBox="1"/>
          <p:nvPr/>
        </p:nvSpPr>
        <p:spPr>
          <a:xfrm>
            <a:off x="3441345" y="1101508"/>
            <a:ext cx="1366507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Chicken Enchilada  with Rice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1C635EE-13BE-02C5-8AB6-CF3BD25BFEC5}"/>
              </a:ext>
            </a:extLst>
          </p:cNvPr>
          <p:cNvSpPr txBox="1"/>
          <p:nvPr/>
        </p:nvSpPr>
        <p:spPr>
          <a:xfrm>
            <a:off x="3474057" y="2188012"/>
            <a:ext cx="1296721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Quorn Chilli Loaded Wedges</a:t>
            </a:r>
            <a:endParaRPr kumimoji="0" lang="en-GB" sz="1050" b="1" u="none" strike="noStrike" kern="1200" cap="none" spc="0" normalizeH="0" baseline="0" noProof="0" dirty="0">
              <a:ln>
                <a:noFill/>
              </a:ln>
              <a:solidFill>
                <a:srgbClr val="007174"/>
              </a:solidFill>
              <a:effectLst/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36407BE-7940-FBC1-8F23-B7D2D3AF71B4}"/>
              </a:ext>
            </a:extLst>
          </p:cNvPr>
          <p:cNvSpPr txBox="1"/>
          <p:nvPr/>
        </p:nvSpPr>
        <p:spPr>
          <a:xfrm>
            <a:off x="2001641" y="2235474"/>
            <a:ext cx="1296722" cy="5770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defTabSz="914400">
              <a:defRPr/>
            </a:pPr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Bang Bang Cauliflower </a:t>
            </a:r>
            <a:r>
              <a:rPr kumimoji="0" lang="en-GB" sz="1050" b="1" i="0" u="none" strike="noStrike" kern="1200" cap="none" spc="0" normalizeH="0" baseline="0" noProof="0" dirty="0">
                <a:ln>
                  <a:noFill/>
                </a:ln>
                <a:solidFill>
                  <a:srgbClr val="007174"/>
                </a:solidFill>
                <a:effectLst/>
                <a:uLnTx/>
                <a:uFillTx/>
                <a:latin typeface="Arial Narrow" panose="020B0606020202030204" pitchFamily="34" charset="0"/>
              </a:rPr>
              <a:t>Mac </a:t>
            </a:r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&amp;</a:t>
            </a:r>
            <a:r>
              <a:rPr kumimoji="0" lang="en-GB" sz="1050" b="1" i="0" u="none" strike="noStrike" kern="1200" cap="none" spc="0" normalizeH="0" baseline="0" noProof="0" dirty="0">
                <a:ln>
                  <a:noFill/>
                </a:ln>
                <a:solidFill>
                  <a:srgbClr val="007174"/>
                </a:solidFill>
                <a:effectLst/>
                <a:uLnTx/>
                <a:uFillTx/>
                <a:latin typeface="Arial Narrow" panose="020B0606020202030204" pitchFamily="34" charset="0"/>
              </a:rPr>
              <a:t> Cheese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F6F15A5-7329-C04B-3FEA-3D185ADEBF68}"/>
              </a:ext>
            </a:extLst>
          </p:cNvPr>
          <p:cNvSpPr txBox="1"/>
          <p:nvPr/>
        </p:nvSpPr>
        <p:spPr>
          <a:xfrm>
            <a:off x="1916462" y="1265972"/>
            <a:ext cx="1467575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Crunchy Crouton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1" u="none" strike="noStrike" kern="1200" cap="none" spc="0" normalizeH="0" baseline="0" noProof="0" dirty="0">
                <a:ln>
                  <a:noFill/>
                </a:ln>
                <a:solidFill>
                  <a:srgbClr val="007174"/>
                </a:solidFill>
                <a:effectLst/>
                <a:uLnTx/>
                <a:uFillTx/>
                <a:latin typeface="Arial Narrow" panose="020B0606020202030204" pitchFamily="34" charset="0"/>
              </a:rPr>
              <a:t>Mac &amp; Cheese</a:t>
            </a:r>
          </a:p>
        </p:txBody>
      </p:sp>
      <p:pic>
        <p:nvPicPr>
          <p:cNvPr id="34" name="Picture 33" descr="Shape&#10;&#10;Description automatically generated">
            <a:extLst>
              <a:ext uri="{FF2B5EF4-FFF2-40B4-BE49-F238E27FC236}">
                <a16:creationId xmlns:a16="http://schemas.microsoft.com/office/drawing/2014/main" id="{C1FCD40C-864A-F054-429A-6351130EC7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0547" y="929650"/>
            <a:ext cx="518694" cy="378895"/>
          </a:xfrm>
          <a:prstGeom prst="rect">
            <a:avLst/>
          </a:prstGeom>
        </p:spPr>
      </p:pic>
      <p:pic>
        <p:nvPicPr>
          <p:cNvPr id="38" name="Picture 37" descr="Shape&#10;&#10;Description automatically generated">
            <a:extLst>
              <a:ext uri="{FF2B5EF4-FFF2-40B4-BE49-F238E27FC236}">
                <a16:creationId xmlns:a16="http://schemas.microsoft.com/office/drawing/2014/main" id="{FA9F7386-124A-EFE3-1760-819F09DAC3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326" y="1925641"/>
            <a:ext cx="518694" cy="378895"/>
          </a:xfrm>
          <a:prstGeom prst="rect">
            <a:avLst/>
          </a:prstGeom>
        </p:spPr>
      </p:pic>
      <p:pic>
        <p:nvPicPr>
          <p:cNvPr id="39" name="Picture 38" descr="A close up of a logo&#10;&#10;Description automatically generated">
            <a:extLst>
              <a:ext uri="{FF2B5EF4-FFF2-40B4-BE49-F238E27FC236}">
                <a16:creationId xmlns:a16="http://schemas.microsoft.com/office/drawing/2014/main" id="{381FFB69-D9E7-46C7-AC95-276FC72325F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1344" y="1547002"/>
            <a:ext cx="260184" cy="269328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3E6103D0-1273-1DED-471F-A3C7E9D8658D}"/>
              </a:ext>
            </a:extLst>
          </p:cNvPr>
          <p:cNvSpPr txBox="1"/>
          <p:nvPr/>
        </p:nvSpPr>
        <p:spPr>
          <a:xfrm>
            <a:off x="6440263" y="1158772"/>
            <a:ext cx="1478171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Jerk Chicken with Rice and Peas and Pineapple Slaw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3E93671-8C35-2D1F-5071-C748C8B93C81}"/>
              </a:ext>
            </a:extLst>
          </p:cNvPr>
          <p:cNvSpPr txBox="1"/>
          <p:nvPr/>
        </p:nvSpPr>
        <p:spPr>
          <a:xfrm>
            <a:off x="6505656" y="1956800"/>
            <a:ext cx="1296722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Curried Squash, Sweet Potato &amp; Butterbean Stew with Rice and Peas &amp; Pineapple Slaw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BD67CA73-FFDD-23FE-F16D-32B2BD4C13DB}"/>
              </a:ext>
            </a:extLst>
          </p:cNvPr>
          <p:cNvSpPr txBox="1"/>
          <p:nvPr/>
        </p:nvSpPr>
        <p:spPr>
          <a:xfrm>
            <a:off x="8089261" y="969887"/>
            <a:ext cx="1221007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0" lang="en-GB" sz="1050" b="1" u="none" strike="noStrike" kern="1200" cap="none" spc="0" normalizeH="0" baseline="0" noProof="0" dirty="0">
                <a:ln>
                  <a:noFill/>
                </a:ln>
                <a:solidFill>
                  <a:srgbClr val="007174"/>
                </a:solidFill>
                <a:effectLst/>
                <a:uLnTx/>
                <a:uFillTx/>
                <a:latin typeface="Arial Narrow" panose="020B0606020202030204" pitchFamily="34" charset="0"/>
              </a:rPr>
              <a:t>Chip Shop Fish or </a:t>
            </a:r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C</a:t>
            </a:r>
            <a:r>
              <a:rPr kumimoji="0" lang="en-GB" sz="1050" b="1" u="none" strike="noStrike" kern="1200" cap="none" spc="0" normalizeH="0" baseline="0" noProof="0">
                <a:ln>
                  <a:noFill/>
                </a:ln>
                <a:solidFill>
                  <a:srgbClr val="007174"/>
                </a:solidFill>
                <a:effectLst/>
                <a:uLnTx/>
                <a:uFillTx/>
                <a:latin typeface="Arial Narrow" panose="020B0606020202030204" pitchFamily="34" charset="0"/>
              </a:rPr>
              <a:t>hicken</a:t>
            </a:r>
            <a:r>
              <a:rPr kumimoji="0" lang="en-GB" sz="1050" b="1" u="none" strike="noStrike" kern="1200" cap="none" spc="0" normalizeH="0" baseline="0" noProof="0" dirty="0">
                <a:ln>
                  <a:noFill/>
                </a:ln>
                <a:solidFill>
                  <a:srgbClr val="007174"/>
                </a:solidFill>
                <a:effectLst/>
                <a:uLnTx/>
                <a:uFillTx/>
                <a:latin typeface="Arial Narrow" panose="020B0606020202030204" pitchFamily="34" charset="0"/>
              </a:rPr>
              <a:t> Sausage with Chips, Mushy Peas and Gravy/ Curry Sauce</a:t>
            </a:r>
            <a:endParaRPr lang="en-GB" sz="105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39D2F42C-0449-43C6-05E3-0056F4894FFC}"/>
              </a:ext>
            </a:extLst>
          </p:cNvPr>
          <p:cNvSpPr txBox="1"/>
          <p:nvPr/>
        </p:nvSpPr>
        <p:spPr>
          <a:xfrm>
            <a:off x="8089260" y="1945638"/>
            <a:ext cx="1221007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0" lang="en-GB" sz="1050" b="1" u="none" strike="noStrike" kern="1200" cap="none" spc="0" normalizeH="0" baseline="0" noProof="0" dirty="0">
                <a:ln>
                  <a:noFill/>
                </a:ln>
                <a:solidFill>
                  <a:srgbClr val="007174"/>
                </a:solidFill>
                <a:effectLst/>
                <a:uLnTx/>
                <a:uFillTx/>
                <a:latin typeface="Arial Narrow" panose="020B0606020202030204" pitchFamily="34" charset="0"/>
              </a:rPr>
              <a:t>Chip Shop Vegan Sausage with Chips, Mushy Peas and Gravy/ Curry Sauce</a:t>
            </a:r>
            <a:endParaRPr lang="en-GB" sz="105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F55CD5A-B6A4-D05D-33BC-00825F4AA07B}"/>
              </a:ext>
            </a:extLst>
          </p:cNvPr>
          <p:cNvSpPr txBox="1"/>
          <p:nvPr/>
        </p:nvSpPr>
        <p:spPr>
          <a:xfrm>
            <a:off x="6479523" y="4837980"/>
            <a:ext cx="1401938" cy="5770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1" i="0" u="none" strike="noStrike" kern="1200" cap="none" spc="0" normalizeH="0" baseline="0" noProof="0" dirty="0">
                <a:ln>
                  <a:noFill/>
                </a:ln>
                <a:solidFill>
                  <a:srgbClr val="007174"/>
                </a:solidFill>
                <a:effectLst/>
                <a:uLnTx/>
                <a:uFillTx/>
                <a:latin typeface="Arial Narrow" panose="020B0606020202030204" pitchFamily="34" charset="0"/>
              </a:rPr>
              <a:t>Warmed Jamaican Ginger Cake with Ice Cream</a:t>
            </a:r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 or Custard</a:t>
            </a:r>
            <a:endParaRPr kumimoji="0" lang="en-GB" sz="1050" b="1" i="0" u="none" strike="noStrike" kern="1200" cap="none" spc="0" normalizeH="0" baseline="0" noProof="0" dirty="0">
              <a:ln>
                <a:noFill/>
              </a:ln>
              <a:solidFill>
                <a:srgbClr val="007174"/>
              </a:solidFill>
              <a:effectLst/>
              <a:uLnTx/>
              <a:uFillTx/>
              <a:latin typeface="Arial Narrow" panose="020B0606020202030204" pitchFamily="34" charset="0"/>
            </a:endParaRPr>
          </a:p>
        </p:txBody>
      </p:sp>
      <p:pic>
        <p:nvPicPr>
          <p:cNvPr id="4" name="Picture 3" descr="A colorful background with text&#10;&#10;Description automatically generated">
            <a:extLst>
              <a:ext uri="{FF2B5EF4-FFF2-40B4-BE49-F238E27FC236}">
                <a16:creationId xmlns:a16="http://schemas.microsoft.com/office/drawing/2014/main" id="{64EBFD43-55E7-E73E-AF6D-F26F274A4C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769" y="892378"/>
            <a:ext cx="384361" cy="256955"/>
          </a:xfrm>
          <a:prstGeom prst="rect">
            <a:avLst/>
          </a:prstGeom>
        </p:spPr>
      </p:pic>
      <p:pic>
        <p:nvPicPr>
          <p:cNvPr id="5" name="Picture 4" descr="A colorful background with text&#10;&#10;Description automatically generated">
            <a:extLst>
              <a:ext uri="{FF2B5EF4-FFF2-40B4-BE49-F238E27FC236}">
                <a16:creationId xmlns:a16="http://schemas.microsoft.com/office/drawing/2014/main" id="{0293F317-27B3-1D5A-1B56-8FD6EF13492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2228" y="1754209"/>
            <a:ext cx="391902" cy="26199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85EE1F3-B92D-F6A2-9A61-80B9CB1D19D4}"/>
              </a:ext>
            </a:extLst>
          </p:cNvPr>
          <p:cNvSpPr txBox="1"/>
          <p:nvPr/>
        </p:nvSpPr>
        <p:spPr>
          <a:xfrm>
            <a:off x="4899704" y="4941849"/>
            <a:ext cx="1480458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Summer Fruit Crumble with Custard</a:t>
            </a:r>
            <a:endParaRPr kumimoji="0" lang="en-GB" sz="1050" b="1" i="0" u="none" strike="noStrike" kern="1200" cap="none" spc="0" normalizeH="0" baseline="0" noProof="0" dirty="0">
              <a:ln>
                <a:noFill/>
              </a:ln>
              <a:solidFill>
                <a:srgbClr val="007174"/>
              </a:solidFill>
              <a:effectLst/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DE084F-DAD3-3E74-7435-BDE42347ADCF}"/>
              </a:ext>
            </a:extLst>
          </p:cNvPr>
          <p:cNvSpPr txBox="1"/>
          <p:nvPr/>
        </p:nvSpPr>
        <p:spPr>
          <a:xfrm>
            <a:off x="1918658" y="4918771"/>
            <a:ext cx="1480458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1" i="0" u="none" strike="noStrike" kern="1200" cap="none" spc="0" normalizeH="0" baseline="0" noProof="0" dirty="0">
                <a:ln>
                  <a:noFill/>
                </a:ln>
                <a:solidFill>
                  <a:srgbClr val="007174"/>
                </a:solidFill>
                <a:effectLst/>
                <a:uLnTx/>
                <a:uFillTx/>
                <a:latin typeface="Arial Narrow" panose="020B0606020202030204" pitchFamily="34" charset="0"/>
              </a:rPr>
              <a:t>Pineapple Upside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1" i="0" u="none" strike="noStrike" kern="1200" cap="none" spc="0" normalizeH="0" baseline="0" noProof="0" dirty="0">
                <a:ln>
                  <a:noFill/>
                </a:ln>
                <a:solidFill>
                  <a:srgbClr val="007174"/>
                </a:solidFill>
                <a:effectLst/>
                <a:uLnTx/>
                <a:uFillTx/>
                <a:latin typeface="Arial Narrow" panose="020B0606020202030204" pitchFamily="34" charset="0"/>
              </a:rPr>
              <a:t>Down Cake</a:t>
            </a:r>
          </a:p>
        </p:txBody>
      </p:sp>
      <p:pic>
        <p:nvPicPr>
          <p:cNvPr id="8" name="Picture 7" descr="A picture containing text&#10;&#10;Description automatically generated">
            <a:extLst>
              <a:ext uri="{FF2B5EF4-FFF2-40B4-BE49-F238E27FC236}">
                <a16:creationId xmlns:a16="http://schemas.microsoft.com/office/drawing/2014/main" id="{F32363B3-4055-9EBB-985F-ED6B7E45E53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4785" y="2525262"/>
            <a:ext cx="283545" cy="272874"/>
          </a:xfrm>
          <a:prstGeom prst="rect">
            <a:avLst/>
          </a:prstGeom>
        </p:spPr>
      </p:pic>
      <p:pic>
        <p:nvPicPr>
          <p:cNvPr id="9" name="Picture 8" descr="A picture containing text&#10;&#10;Description automatically generated">
            <a:extLst>
              <a:ext uri="{FF2B5EF4-FFF2-40B4-BE49-F238E27FC236}">
                <a16:creationId xmlns:a16="http://schemas.microsoft.com/office/drawing/2014/main" id="{741792F9-262C-F341-34A0-4E44288DA56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4828" y="2549890"/>
            <a:ext cx="283545" cy="272874"/>
          </a:xfrm>
          <a:prstGeom prst="rect">
            <a:avLst/>
          </a:prstGeom>
        </p:spPr>
      </p:pic>
      <p:pic>
        <p:nvPicPr>
          <p:cNvPr id="10" name="Picture 9" descr="A picture containing text&#10;&#10;Description automatically generated">
            <a:extLst>
              <a:ext uri="{FF2B5EF4-FFF2-40B4-BE49-F238E27FC236}">
                <a16:creationId xmlns:a16="http://schemas.microsoft.com/office/drawing/2014/main" id="{7C242C85-4611-4B62-E111-FC01625BA7C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0275" y="2590591"/>
            <a:ext cx="283545" cy="272874"/>
          </a:xfrm>
          <a:prstGeom prst="rect">
            <a:avLst/>
          </a:prstGeom>
        </p:spPr>
      </p:pic>
      <p:pic>
        <p:nvPicPr>
          <p:cNvPr id="11" name="Picture 10" descr="A picture containing text&#10;&#10;Description automatically generated">
            <a:extLst>
              <a:ext uri="{FF2B5EF4-FFF2-40B4-BE49-F238E27FC236}">
                <a16:creationId xmlns:a16="http://schemas.microsoft.com/office/drawing/2014/main" id="{52DD0572-E3A0-106A-8D12-7629EEE6700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6270" y="2590591"/>
            <a:ext cx="283545" cy="27287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8A2BD83-34B8-B01F-68F6-07E3FB904BB2}"/>
              </a:ext>
            </a:extLst>
          </p:cNvPr>
          <p:cNvSpPr txBox="1"/>
          <p:nvPr/>
        </p:nvSpPr>
        <p:spPr>
          <a:xfrm>
            <a:off x="3518555" y="4953237"/>
            <a:ext cx="1252303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1" u="none" strike="noStrike" kern="1200" cap="none" spc="0" normalizeH="0" baseline="0" noProof="0" dirty="0">
                <a:ln>
                  <a:noFill/>
                </a:ln>
                <a:solidFill>
                  <a:srgbClr val="007174"/>
                </a:solidFill>
                <a:effectLst/>
                <a:uLnTx/>
                <a:uFillTx/>
                <a:latin typeface="Arial Narrow" panose="020B0606020202030204" pitchFamily="34" charset="0"/>
              </a:rPr>
              <a:t>Chocolate Crunch Cake</a:t>
            </a:r>
          </a:p>
        </p:txBody>
      </p:sp>
    </p:spTree>
    <p:extLst>
      <p:ext uri="{BB962C8B-B14F-4D97-AF65-F5344CB8AC3E}">
        <p14:creationId xmlns:p14="http://schemas.microsoft.com/office/powerpoint/2010/main" val="39078648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eekly meal planner with blue and pink text&#10;&#10;Description automatically generated">
            <a:extLst>
              <a:ext uri="{FF2B5EF4-FFF2-40B4-BE49-F238E27FC236}">
                <a16:creationId xmlns:a16="http://schemas.microsoft.com/office/drawing/2014/main" id="{569F25D8-4E11-4CC9-D4D2-05BE3D2B89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248C21C7-F1F1-7603-05CE-0A89955DCB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2160" y="6309599"/>
            <a:ext cx="260184" cy="26932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3AC9944-6C4A-5D43-096C-D3BBCFE60304}"/>
              </a:ext>
            </a:extLst>
          </p:cNvPr>
          <p:cNvSpPr txBox="1"/>
          <p:nvPr/>
        </p:nvSpPr>
        <p:spPr>
          <a:xfrm>
            <a:off x="8009409" y="4972463"/>
            <a:ext cx="1401938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1" i="0" u="none" strike="noStrike" kern="1200" cap="none" spc="0" normalizeH="0" baseline="0" noProof="0" dirty="0">
                <a:ln>
                  <a:noFill/>
                </a:ln>
                <a:solidFill>
                  <a:srgbClr val="007174"/>
                </a:solidFill>
                <a:effectLst/>
                <a:uLnTx/>
                <a:uFillTx/>
                <a:latin typeface="Arial Narrow" panose="020B0606020202030204" pitchFamily="34" charset="0"/>
              </a:rPr>
              <a:t>Oaty Flapjack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D6D51F6-4AAE-5A6F-85A7-4742DBD68B53}"/>
              </a:ext>
            </a:extLst>
          </p:cNvPr>
          <p:cNvSpPr txBox="1"/>
          <p:nvPr/>
        </p:nvSpPr>
        <p:spPr>
          <a:xfrm>
            <a:off x="4914942" y="4930387"/>
            <a:ext cx="1401938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Sticky Toffee Apple Crumble and Custard</a:t>
            </a:r>
            <a:endParaRPr kumimoji="0" lang="en-GB" sz="1050" b="1" i="0" u="none" strike="noStrike" kern="1200" cap="none" spc="0" normalizeH="0" baseline="0" noProof="0" dirty="0">
              <a:ln>
                <a:noFill/>
              </a:ln>
              <a:solidFill>
                <a:srgbClr val="007174"/>
              </a:solidFill>
              <a:effectLst/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52B3420-9D74-2BB6-5285-64CDE1BE0BDF}"/>
              </a:ext>
            </a:extLst>
          </p:cNvPr>
          <p:cNvSpPr txBox="1"/>
          <p:nvPr/>
        </p:nvSpPr>
        <p:spPr>
          <a:xfrm>
            <a:off x="1914614" y="2123702"/>
            <a:ext cx="1467575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Sweet and Sour Vegetables with Rice</a:t>
            </a:r>
            <a:endParaRPr kumimoji="0" lang="en-GB" sz="1050" b="1" i="0" u="none" strike="noStrike" kern="1200" cap="none" spc="0" normalizeH="0" baseline="0" noProof="0" dirty="0">
              <a:ln>
                <a:noFill/>
              </a:ln>
              <a:solidFill>
                <a:srgbClr val="007174"/>
              </a:solidFill>
              <a:effectLst/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981EBDC-0CCB-29DC-C30E-EA25073C8749}"/>
              </a:ext>
            </a:extLst>
          </p:cNvPr>
          <p:cNvSpPr txBox="1"/>
          <p:nvPr/>
        </p:nvSpPr>
        <p:spPr>
          <a:xfrm>
            <a:off x="1896463" y="1237777"/>
            <a:ext cx="1467575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Vegetable Chow Mein</a:t>
            </a:r>
            <a:endParaRPr kumimoji="0" lang="en-GB" sz="1050" b="1" i="0" u="none" strike="noStrike" kern="1200" cap="none" spc="0" normalizeH="0" baseline="0" noProof="0" dirty="0">
              <a:ln>
                <a:noFill/>
              </a:ln>
              <a:solidFill>
                <a:srgbClr val="007174"/>
              </a:solidFill>
              <a:effectLst/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C1E519-F250-9E7E-F75C-C5F7273705B1}"/>
              </a:ext>
            </a:extLst>
          </p:cNvPr>
          <p:cNvSpPr txBox="1"/>
          <p:nvPr/>
        </p:nvSpPr>
        <p:spPr>
          <a:xfrm>
            <a:off x="3433109" y="1283944"/>
            <a:ext cx="1366507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Chicken Souvlaki with Greek Salads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0DAD069-A948-6D0A-89F9-C59B65C32777}"/>
              </a:ext>
            </a:extLst>
          </p:cNvPr>
          <p:cNvSpPr txBox="1"/>
          <p:nvPr/>
        </p:nvSpPr>
        <p:spPr>
          <a:xfrm>
            <a:off x="3511839" y="2199295"/>
            <a:ext cx="1296721" cy="5770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Feta, Honey and Spinach Parcel with Greek Salads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F45CC01-8DF4-3529-E923-EFF0C163D1E0}"/>
              </a:ext>
            </a:extLst>
          </p:cNvPr>
          <p:cNvSpPr txBox="1"/>
          <p:nvPr/>
        </p:nvSpPr>
        <p:spPr>
          <a:xfrm>
            <a:off x="4909211" y="2040630"/>
            <a:ext cx="14872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0" lang="en-GB" sz="1050" b="1" u="none" strike="noStrike" kern="1200" cap="none" spc="0" normalizeH="0" baseline="0" noProof="0" dirty="0">
                <a:ln>
                  <a:noFill/>
                </a:ln>
                <a:solidFill>
                  <a:srgbClr val="007174"/>
                </a:solidFill>
                <a:effectLst/>
                <a:uLnTx/>
                <a:uFillTx/>
                <a:latin typeface="Arial Narrow" panose="020B0606020202030204" pitchFamily="34" charset="0"/>
              </a:rPr>
              <a:t>Vegan Sausage and Red Onion Chutney Hot Baguette with </a:t>
            </a:r>
            <a:r>
              <a:rPr kumimoji="0" lang="en-GB" sz="1050" b="1" u="none" strike="noStrike" kern="1200" cap="none" spc="0" normalizeH="0" baseline="0" noProof="0">
                <a:ln>
                  <a:noFill/>
                </a:ln>
                <a:solidFill>
                  <a:srgbClr val="007174"/>
                </a:solidFill>
                <a:effectLst/>
                <a:uLnTx/>
                <a:uFillTx/>
                <a:latin typeface="Arial Narrow" panose="020B0606020202030204" pitchFamily="34" charset="0"/>
              </a:rPr>
              <a:t>Roasted Potatoes</a:t>
            </a:r>
            <a:endParaRPr lang="en-GB" sz="1050" b="1" dirty="0">
              <a:solidFill>
                <a:srgbClr val="007174"/>
              </a:solidFill>
              <a:latin typeface="Arial Narrow" panose="020B060602020203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BCFBF93-8485-700D-8533-451FF869C50F}"/>
              </a:ext>
            </a:extLst>
          </p:cNvPr>
          <p:cNvSpPr txBox="1"/>
          <p:nvPr/>
        </p:nvSpPr>
        <p:spPr>
          <a:xfrm>
            <a:off x="4880395" y="1049796"/>
            <a:ext cx="148045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0" lang="en-GB" sz="1050" b="1" u="none" strike="noStrike" kern="1200" cap="none" spc="0" normalizeH="0" baseline="0" noProof="0" dirty="0">
                <a:ln>
                  <a:noFill/>
                </a:ln>
                <a:solidFill>
                  <a:srgbClr val="007174"/>
                </a:solidFill>
                <a:effectLst/>
                <a:uLnTx/>
                <a:uFillTx/>
                <a:latin typeface="Arial Narrow" panose="020B0606020202030204" pitchFamily="34" charset="0"/>
              </a:rPr>
              <a:t>Chicken Sausage and Red Onion Chutney Hot Baguette with Roasted Potatoes</a:t>
            </a:r>
            <a:endParaRPr lang="en-GB" sz="1050" b="1" dirty="0">
              <a:solidFill>
                <a:srgbClr val="007174"/>
              </a:solidFill>
              <a:latin typeface="Arial Narrow" panose="020B0606020202030204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B71F82A-F5D2-76A7-710D-194B48787778}"/>
              </a:ext>
            </a:extLst>
          </p:cNvPr>
          <p:cNvSpPr txBox="1"/>
          <p:nvPr/>
        </p:nvSpPr>
        <p:spPr>
          <a:xfrm>
            <a:off x="6409863" y="1237777"/>
            <a:ext cx="151360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Chicken Tikka Masala with Rice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6A3728F6-E451-764F-7ECE-EF0DAF433F9E}"/>
              </a:ext>
            </a:extLst>
          </p:cNvPr>
          <p:cNvSpPr txBox="1"/>
          <p:nvPr/>
        </p:nvSpPr>
        <p:spPr>
          <a:xfrm>
            <a:off x="6417382" y="2204408"/>
            <a:ext cx="1513606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Sweet Potato, Chickpea &amp; Spinach Curry with Rice</a:t>
            </a:r>
          </a:p>
        </p:txBody>
      </p:sp>
      <p:pic>
        <p:nvPicPr>
          <p:cNvPr id="38" name="Picture 37" descr="A group of bowls of spices&#10;&#10;Description automatically generated">
            <a:extLst>
              <a:ext uri="{FF2B5EF4-FFF2-40B4-BE49-F238E27FC236}">
                <a16:creationId xmlns:a16="http://schemas.microsoft.com/office/drawing/2014/main" id="{F2470BF8-92F1-416B-B1CE-728ADE3A57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0891" y="862837"/>
            <a:ext cx="366588" cy="317269"/>
          </a:xfrm>
          <a:prstGeom prst="rect">
            <a:avLst/>
          </a:prstGeom>
        </p:spPr>
      </p:pic>
      <p:pic>
        <p:nvPicPr>
          <p:cNvPr id="39" name="Picture 38" descr="A group of bowls of spices&#10;&#10;Description automatically generated">
            <a:extLst>
              <a:ext uri="{FF2B5EF4-FFF2-40B4-BE49-F238E27FC236}">
                <a16:creationId xmlns:a16="http://schemas.microsoft.com/office/drawing/2014/main" id="{0688F45B-B79B-6DCB-F56E-D72404430C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0891" y="1898932"/>
            <a:ext cx="366588" cy="317269"/>
          </a:xfrm>
          <a:prstGeom prst="rect">
            <a:avLst/>
          </a:prstGeom>
        </p:spPr>
      </p:pic>
      <p:pic>
        <p:nvPicPr>
          <p:cNvPr id="40" name="Picture 39" descr="A close up of a logo&#10;&#10;Description automatically generated">
            <a:extLst>
              <a:ext uri="{FF2B5EF4-FFF2-40B4-BE49-F238E27FC236}">
                <a16:creationId xmlns:a16="http://schemas.microsoft.com/office/drawing/2014/main" id="{8E86F378-B931-5836-1D10-71E64F6A90C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9786" y="1534489"/>
            <a:ext cx="260184" cy="269328"/>
          </a:xfrm>
          <a:prstGeom prst="rect">
            <a:avLst/>
          </a:prstGeom>
        </p:spPr>
      </p:pic>
      <p:pic>
        <p:nvPicPr>
          <p:cNvPr id="41" name="Picture 40" descr="A picture containing text&#10;&#10;Description automatically generated">
            <a:extLst>
              <a:ext uri="{FF2B5EF4-FFF2-40B4-BE49-F238E27FC236}">
                <a16:creationId xmlns:a16="http://schemas.microsoft.com/office/drawing/2014/main" id="{48958AD9-B3B8-7686-5D97-EB1B38C23AD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5239" y="5161853"/>
            <a:ext cx="283545" cy="272874"/>
          </a:xfrm>
          <a:prstGeom prst="rect">
            <a:avLst/>
          </a:prstGeom>
        </p:spPr>
      </p:pic>
      <p:pic>
        <p:nvPicPr>
          <p:cNvPr id="42" name="Picture 41" descr="A picture containing text&#10;&#10;Description automatically generated">
            <a:extLst>
              <a:ext uri="{FF2B5EF4-FFF2-40B4-BE49-F238E27FC236}">
                <a16:creationId xmlns:a16="http://schemas.microsoft.com/office/drawing/2014/main" id="{7FCEC49C-FB7A-622B-0456-F2DFA5CDE9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6368" y="2565382"/>
            <a:ext cx="283545" cy="272874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2F502F8A-11C2-3A54-3821-68387E0709FD}"/>
              </a:ext>
            </a:extLst>
          </p:cNvPr>
          <p:cNvSpPr txBox="1"/>
          <p:nvPr/>
        </p:nvSpPr>
        <p:spPr>
          <a:xfrm>
            <a:off x="7913393" y="1194504"/>
            <a:ext cx="1554573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Breaded Fish, Chips &amp; Garden Peas</a:t>
            </a:r>
            <a:endParaRPr kumimoji="0" lang="en-GB" sz="1050" b="1" i="0" u="none" strike="noStrike" kern="1200" cap="none" spc="0" normalizeH="0" baseline="0" noProof="0" dirty="0">
              <a:ln>
                <a:noFill/>
              </a:ln>
              <a:solidFill>
                <a:srgbClr val="007174"/>
              </a:solidFill>
              <a:effectLst/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8088A08E-935D-2915-724E-B3C3D85C815B}"/>
              </a:ext>
            </a:extLst>
          </p:cNvPr>
          <p:cNvSpPr txBox="1"/>
          <p:nvPr/>
        </p:nvSpPr>
        <p:spPr>
          <a:xfrm>
            <a:off x="8009409" y="2057951"/>
            <a:ext cx="1383007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0" lang="en-GB" sz="1050" b="1" u="none" strike="noStrike" kern="1200" cap="none" spc="0" normalizeH="0" baseline="0" noProof="0" dirty="0">
                <a:ln>
                  <a:noFill/>
                </a:ln>
                <a:solidFill>
                  <a:srgbClr val="007174"/>
                </a:solidFill>
                <a:effectLst/>
                <a:uLnTx/>
                <a:uFillTx/>
                <a:latin typeface="Arial Narrow" panose="020B0606020202030204" pitchFamily="34" charset="0"/>
              </a:rPr>
              <a:t>Cheese and Leek Frittata with Chips and Garden Peas</a:t>
            </a:r>
            <a:endParaRPr lang="en-GB" sz="1050" b="1" dirty="0">
              <a:solidFill>
                <a:srgbClr val="007174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1E4C3EE-4904-BC99-2ED4-6FCE265B5ECC}"/>
              </a:ext>
            </a:extLst>
          </p:cNvPr>
          <p:cNvSpPr txBox="1"/>
          <p:nvPr/>
        </p:nvSpPr>
        <p:spPr>
          <a:xfrm>
            <a:off x="3406829" y="4936291"/>
            <a:ext cx="1480458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Custard Tart with Mixed Berry Compote</a:t>
            </a:r>
            <a:endParaRPr kumimoji="0" lang="en-GB" sz="1050" b="1" i="0" u="none" strike="noStrike" kern="1200" cap="none" spc="0" normalizeH="0" baseline="0" noProof="0" dirty="0">
              <a:ln>
                <a:noFill/>
              </a:ln>
              <a:solidFill>
                <a:srgbClr val="007174"/>
              </a:solidFill>
              <a:effectLst/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47DB41-98A7-1E73-5FD7-F4B58B76A077}"/>
              </a:ext>
            </a:extLst>
          </p:cNvPr>
          <p:cNvSpPr txBox="1"/>
          <p:nvPr/>
        </p:nvSpPr>
        <p:spPr>
          <a:xfrm>
            <a:off x="6433956" y="4911213"/>
            <a:ext cx="1480458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1" i="0" u="none" strike="noStrike" kern="1200" cap="none" spc="0" normalizeH="0" baseline="0" noProof="0" dirty="0">
                <a:ln>
                  <a:noFill/>
                </a:ln>
                <a:solidFill>
                  <a:srgbClr val="007174"/>
                </a:solidFill>
                <a:effectLst/>
                <a:uLnTx/>
                <a:uFillTx/>
                <a:latin typeface="Arial Narrow" panose="020B0606020202030204" pitchFamily="34" charset="0"/>
              </a:rPr>
              <a:t>Jam and Coconut Sponge</a:t>
            </a:r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14CFDDAB-82D1-5389-759E-517CA602A4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9786" y="2572515"/>
            <a:ext cx="283545" cy="27287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225070B-6870-3AD3-C9EF-E66207F42185}"/>
              </a:ext>
            </a:extLst>
          </p:cNvPr>
          <p:cNvSpPr txBox="1"/>
          <p:nvPr/>
        </p:nvSpPr>
        <p:spPr>
          <a:xfrm>
            <a:off x="1905399" y="4911213"/>
            <a:ext cx="1480458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Chocolate Sponge Pudding</a:t>
            </a:r>
            <a:endParaRPr kumimoji="0" lang="en-GB" sz="1050" b="1" i="0" u="none" strike="noStrike" kern="1200" cap="none" spc="0" normalizeH="0" baseline="0" noProof="0" dirty="0">
              <a:ln>
                <a:noFill/>
              </a:ln>
              <a:solidFill>
                <a:srgbClr val="007174"/>
              </a:solidFill>
              <a:effectLst/>
              <a:uLnTx/>
              <a:uFillTx/>
              <a:latin typeface="Arial Narrow" panose="020B0606020202030204" pitchFamily="34" charset="0"/>
            </a:endParaRPr>
          </a:p>
        </p:txBody>
      </p:sp>
      <p:pic>
        <p:nvPicPr>
          <p:cNvPr id="19" name="Picture 18" descr="A blue text on a white background&#10;&#10;Description automatically generated">
            <a:extLst>
              <a:ext uri="{FF2B5EF4-FFF2-40B4-BE49-F238E27FC236}">
                <a16:creationId xmlns:a16="http://schemas.microsoft.com/office/drawing/2014/main" id="{17EC31F3-06E8-E12F-A544-46E330903D5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591" y="926550"/>
            <a:ext cx="597216" cy="312727"/>
          </a:xfrm>
          <a:prstGeom prst="rect">
            <a:avLst/>
          </a:prstGeom>
        </p:spPr>
      </p:pic>
      <p:pic>
        <p:nvPicPr>
          <p:cNvPr id="21" name="Picture 20" descr="A blue text on a white background&#10;&#10;Description automatically generated">
            <a:extLst>
              <a:ext uri="{FF2B5EF4-FFF2-40B4-BE49-F238E27FC236}">
                <a16:creationId xmlns:a16="http://schemas.microsoft.com/office/drawing/2014/main" id="{5A92FF95-4F81-FC7C-A552-8C735DCA96A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4090" y="1898932"/>
            <a:ext cx="597216" cy="312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5352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eekly meal planner with blue and pink text&#10;&#10;Description automatically generated">
            <a:extLst>
              <a:ext uri="{FF2B5EF4-FFF2-40B4-BE49-F238E27FC236}">
                <a16:creationId xmlns:a16="http://schemas.microsoft.com/office/drawing/2014/main" id="{D794C1F9-24FD-5089-F953-095867F836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D4A91A46-2CFD-7FB2-DDC1-486AF1A9D0B6}"/>
              </a:ext>
            </a:extLst>
          </p:cNvPr>
          <p:cNvSpPr txBox="1"/>
          <p:nvPr/>
        </p:nvSpPr>
        <p:spPr>
          <a:xfrm>
            <a:off x="4893562" y="4996104"/>
            <a:ext cx="1480458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Fruit Muffins</a:t>
            </a:r>
            <a:endParaRPr kumimoji="0" lang="en-GB" sz="1050" b="1" i="0" u="none" strike="noStrike" kern="1200" cap="none" spc="0" normalizeH="0" baseline="0" noProof="0" dirty="0">
              <a:ln>
                <a:noFill/>
              </a:ln>
              <a:solidFill>
                <a:srgbClr val="007174"/>
              </a:solidFill>
              <a:effectLst/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67BEA289-D3E8-10D6-2C2F-987244B60A4D}"/>
              </a:ext>
            </a:extLst>
          </p:cNvPr>
          <p:cNvSpPr txBox="1"/>
          <p:nvPr/>
        </p:nvSpPr>
        <p:spPr>
          <a:xfrm>
            <a:off x="7923514" y="1181438"/>
            <a:ext cx="1554573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Fish and Chips with Garden Peas or Baked Beans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62DD8C5A-D376-7878-5790-FD80F6E938B0}"/>
              </a:ext>
            </a:extLst>
          </p:cNvPr>
          <p:cNvSpPr txBox="1"/>
          <p:nvPr/>
        </p:nvSpPr>
        <p:spPr>
          <a:xfrm>
            <a:off x="7938550" y="2118033"/>
            <a:ext cx="1502480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Vegetarian Burger and Chips with Garden Peas or Baked Beans</a:t>
            </a:r>
          </a:p>
        </p:txBody>
      </p:sp>
      <p:pic>
        <p:nvPicPr>
          <p:cNvPr id="33" name="Picture 32" descr="A close up of a logo&#10;&#10;Description automatically generated">
            <a:extLst>
              <a:ext uri="{FF2B5EF4-FFF2-40B4-BE49-F238E27FC236}">
                <a16:creationId xmlns:a16="http://schemas.microsoft.com/office/drawing/2014/main" id="{10877C46-F03E-283D-142C-F1A5FA9BB48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6253" y="6338137"/>
            <a:ext cx="260184" cy="26932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C0FC562-4A8E-DB87-CB5D-F09AB39E911A}"/>
              </a:ext>
            </a:extLst>
          </p:cNvPr>
          <p:cNvSpPr txBox="1"/>
          <p:nvPr/>
        </p:nvSpPr>
        <p:spPr>
          <a:xfrm>
            <a:off x="8009511" y="4972463"/>
            <a:ext cx="1401938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Chocolate Brownie</a:t>
            </a:r>
            <a:endParaRPr kumimoji="0" lang="en-GB" sz="1050" b="1" i="0" u="none" strike="noStrike" kern="1200" cap="none" spc="0" normalizeH="0" baseline="0" noProof="0" dirty="0">
              <a:ln>
                <a:noFill/>
              </a:ln>
              <a:solidFill>
                <a:srgbClr val="007174"/>
              </a:solidFill>
              <a:effectLst/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AA93E71-B74B-9895-2455-7D1944EFD6A2}"/>
              </a:ext>
            </a:extLst>
          </p:cNvPr>
          <p:cNvSpPr txBox="1"/>
          <p:nvPr/>
        </p:nvSpPr>
        <p:spPr>
          <a:xfrm>
            <a:off x="1879644" y="4899030"/>
            <a:ext cx="1480458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1" i="0" u="none" strike="noStrike" kern="1200" cap="none" spc="0" normalizeH="0" baseline="0" noProof="0" dirty="0">
                <a:ln>
                  <a:noFill/>
                </a:ln>
                <a:solidFill>
                  <a:srgbClr val="007174"/>
                </a:solidFill>
                <a:effectLst/>
                <a:uLnTx/>
                <a:uFillTx/>
                <a:latin typeface="Arial Narrow" panose="020B0606020202030204" pitchFamily="34" charset="0"/>
              </a:rPr>
              <a:t>Chocolate Orange Cookie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B22A23E6-E0A7-B667-CBE3-25981EB56381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782226" y="806107"/>
            <a:ext cx="830855" cy="450111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BA718665-72E8-D308-7F76-5300D1E27560}"/>
              </a:ext>
            </a:extLst>
          </p:cNvPr>
          <p:cNvSpPr txBox="1"/>
          <p:nvPr/>
        </p:nvSpPr>
        <p:spPr>
          <a:xfrm>
            <a:off x="6383310" y="1205616"/>
            <a:ext cx="1554573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Chicken Paella with Patatas Bravas and Salads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97839420-0352-070C-2643-CCD33876120B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782226" y="1837269"/>
            <a:ext cx="830855" cy="450111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264BC81E-DAB6-58BA-F59E-FFBD56ACEBDE}"/>
              </a:ext>
            </a:extLst>
          </p:cNvPr>
          <p:cNvSpPr txBox="1"/>
          <p:nvPr/>
        </p:nvSpPr>
        <p:spPr>
          <a:xfrm>
            <a:off x="6374020" y="2237119"/>
            <a:ext cx="1554573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Spanish Tortilla with Patatas Bravas and Salads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EB10403-0152-828A-BF01-F8CE751FD70A}"/>
              </a:ext>
            </a:extLst>
          </p:cNvPr>
          <p:cNvSpPr txBox="1"/>
          <p:nvPr/>
        </p:nvSpPr>
        <p:spPr>
          <a:xfrm>
            <a:off x="3398346" y="1172268"/>
            <a:ext cx="1451497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Spicy Mexican Chicken with Rice and Sides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699DD3D6-852A-B6DE-C383-84E4E83D3FAC}"/>
              </a:ext>
            </a:extLst>
          </p:cNvPr>
          <p:cNvSpPr txBox="1"/>
          <p:nvPr/>
        </p:nvSpPr>
        <p:spPr>
          <a:xfrm>
            <a:off x="3398346" y="2229868"/>
            <a:ext cx="1467575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1" i="0" u="none" strike="noStrike" kern="1200" cap="none" spc="0" normalizeH="0" baseline="0" noProof="0" dirty="0">
                <a:ln>
                  <a:noFill/>
                </a:ln>
                <a:solidFill>
                  <a:srgbClr val="007174"/>
                </a:solidFill>
                <a:effectLst/>
                <a:uLnTx/>
                <a:uFillTx/>
                <a:latin typeface="Arial Narrow" panose="020B0606020202030204" pitchFamily="34" charset="0"/>
              </a:rPr>
              <a:t>Vegan Chilli with Rice and Sides</a:t>
            </a:r>
          </a:p>
        </p:txBody>
      </p:sp>
      <p:pic>
        <p:nvPicPr>
          <p:cNvPr id="37" name="Picture 36" descr="A green flag with white text&#10;&#10;Description automatically generated with medium confidence">
            <a:extLst>
              <a:ext uri="{FF2B5EF4-FFF2-40B4-BE49-F238E27FC236}">
                <a16:creationId xmlns:a16="http://schemas.microsoft.com/office/drawing/2014/main" id="{3EB3CDBC-D2F2-9CB2-D528-E17A2F076B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992" y="888642"/>
            <a:ext cx="945280" cy="346214"/>
          </a:xfrm>
          <a:prstGeom prst="rect">
            <a:avLst/>
          </a:prstGeom>
        </p:spPr>
      </p:pic>
      <p:pic>
        <p:nvPicPr>
          <p:cNvPr id="38" name="Picture 37" descr="A green flag with white text&#10;&#10;Description automatically generated with medium confidence">
            <a:extLst>
              <a:ext uri="{FF2B5EF4-FFF2-40B4-BE49-F238E27FC236}">
                <a16:creationId xmlns:a16="http://schemas.microsoft.com/office/drawing/2014/main" id="{A0203A17-65B9-F9B0-DFD5-50DA0B1A4B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454" y="1882168"/>
            <a:ext cx="945280" cy="346214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60B200E8-7429-D1B9-F0F9-2245A29F192C}"/>
              </a:ext>
            </a:extLst>
          </p:cNvPr>
          <p:cNvSpPr txBox="1"/>
          <p:nvPr/>
        </p:nvSpPr>
        <p:spPr>
          <a:xfrm>
            <a:off x="1950502" y="2129301"/>
            <a:ext cx="1409600" cy="5770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1" i="0" u="none" strike="noStrike" kern="1200" cap="none" spc="0" normalizeH="0" baseline="0" noProof="0" dirty="0">
                <a:ln>
                  <a:noFill/>
                </a:ln>
                <a:solidFill>
                  <a:srgbClr val="007174"/>
                </a:solidFill>
                <a:effectLst/>
                <a:uLnTx/>
                <a:uFillTx/>
                <a:latin typeface="Arial Narrow" panose="020B0606020202030204" pitchFamily="34" charset="0"/>
              </a:rPr>
              <a:t>Vegetarian Toad in the Hole with Mashed Potatoes &amp; Gravy </a:t>
            </a:r>
            <a:endParaRPr kumimoji="0" lang="en-GB" sz="105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9220D52E-4DDA-2BC0-D848-9C2E909E273E}"/>
              </a:ext>
            </a:extLst>
          </p:cNvPr>
          <p:cNvSpPr txBox="1"/>
          <p:nvPr/>
        </p:nvSpPr>
        <p:spPr>
          <a:xfrm>
            <a:off x="1931168" y="1031162"/>
            <a:ext cx="1379695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Chicken Sausage &amp; Mashed Potato with Fresh Vegetables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043B067-3E3A-DF04-4E9F-F670E0A1DF71}"/>
              </a:ext>
            </a:extLst>
          </p:cNvPr>
          <p:cNvSpPr txBox="1"/>
          <p:nvPr/>
        </p:nvSpPr>
        <p:spPr>
          <a:xfrm>
            <a:off x="4933068" y="1116809"/>
            <a:ext cx="1407117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lamb  Lasagne with Garlic Bread </a:t>
            </a:r>
          </a:p>
          <a:p>
            <a:pPr algn="ctr"/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and Salad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88727B1-2FCC-8D8E-6E22-83F7A42778E0}"/>
              </a:ext>
            </a:extLst>
          </p:cNvPr>
          <p:cNvSpPr txBox="1"/>
          <p:nvPr/>
        </p:nvSpPr>
        <p:spPr>
          <a:xfrm>
            <a:off x="4919385" y="2121506"/>
            <a:ext cx="1467575" cy="5770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1" u="none" strike="noStrike" kern="1200" cap="none" spc="0" normalizeH="0" baseline="0" noProof="0" dirty="0">
                <a:ln>
                  <a:noFill/>
                </a:ln>
                <a:solidFill>
                  <a:srgbClr val="007174"/>
                </a:solidFill>
                <a:effectLst/>
                <a:uLnTx/>
                <a:uFillTx/>
                <a:latin typeface="Arial Narrow" panose="020B0606020202030204" pitchFamily="34" charset="0"/>
              </a:rPr>
              <a:t>Vegetable Ragu with</a:t>
            </a:r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 Garlic Bread and</a:t>
            </a:r>
            <a:r>
              <a:rPr kumimoji="0" lang="en-GB" sz="1050" b="1" u="none" strike="noStrike" kern="1200" cap="none" spc="0" normalizeH="0" baseline="0" noProof="0" dirty="0">
                <a:ln>
                  <a:noFill/>
                </a:ln>
                <a:solidFill>
                  <a:srgbClr val="007174"/>
                </a:solidFill>
                <a:effectLst/>
                <a:uLnTx/>
                <a:uFillTx/>
                <a:latin typeface="Arial Narrow" panose="020B0606020202030204" pitchFamily="34" charset="0"/>
              </a:rPr>
              <a:t> Spaghetti</a:t>
            </a:r>
          </a:p>
        </p:txBody>
      </p:sp>
      <p:pic>
        <p:nvPicPr>
          <p:cNvPr id="43" name="Picture 42" descr="A close up of a logo&#10;&#10;Description automatically generated">
            <a:extLst>
              <a:ext uri="{FF2B5EF4-FFF2-40B4-BE49-F238E27FC236}">
                <a16:creationId xmlns:a16="http://schemas.microsoft.com/office/drawing/2014/main" id="{DE18CCB4-BA42-935E-E0F7-A0D6427B1D1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3328" y="1513049"/>
            <a:ext cx="260184" cy="26932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93ACC65-F75E-EF1E-F605-0E633D5082C8}"/>
              </a:ext>
            </a:extLst>
          </p:cNvPr>
          <p:cNvSpPr txBox="1"/>
          <p:nvPr/>
        </p:nvSpPr>
        <p:spPr>
          <a:xfrm>
            <a:off x="6443056" y="4996104"/>
            <a:ext cx="1480458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Peach Cake</a:t>
            </a:r>
            <a:endParaRPr kumimoji="0" lang="en-GB" sz="1050" b="1" i="0" u="none" strike="noStrike" kern="1200" cap="none" spc="0" normalizeH="0" baseline="0" noProof="0" dirty="0">
              <a:ln>
                <a:noFill/>
              </a:ln>
              <a:solidFill>
                <a:srgbClr val="007174"/>
              </a:solidFill>
              <a:effectLst/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6503DD4-AEDC-C4C7-7E60-201EAD21E0A2}"/>
              </a:ext>
            </a:extLst>
          </p:cNvPr>
          <p:cNvSpPr txBox="1"/>
          <p:nvPr/>
        </p:nvSpPr>
        <p:spPr>
          <a:xfrm>
            <a:off x="3378123" y="4901453"/>
            <a:ext cx="1480458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defTabSz="914400">
              <a:defRPr/>
            </a:pPr>
            <a:r>
              <a:rPr kumimoji="0" lang="en-GB" sz="1050" b="1" i="0" u="none" strike="noStrike" kern="1200" cap="none" spc="0" normalizeH="0" baseline="0" noProof="0" dirty="0">
                <a:ln>
                  <a:noFill/>
                </a:ln>
                <a:solidFill>
                  <a:srgbClr val="007174"/>
                </a:solidFill>
                <a:effectLst/>
                <a:uLnTx/>
                <a:uFillTx/>
                <a:latin typeface="Arial Narrow" panose="020B0606020202030204" pitchFamily="34" charset="0"/>
              </a:rPr>
              <a:t>Apple </a:t>
            </a:r>
            <a:r>
              <a:rPr lang="en-GB" sz="1050" b="1" dirty="0">
                <a:solidFill>
                  <a:srgbClr val="007174"/>
                </a:solidFill>
                <a:latin typeface="Arial Narrow" panose="020B0606020202030204" pitchFamily="34" charset="0"/>
              </a:rPr>
              <a:t>Pie</a:t>
            </a:r>
            <a:endParaRPr kumimoji="0" lang="en-GB" sz="1050" b="1" i="0" u="none" strike="noStrike" kern="1200" cap="none" spc="0" normalizeH="0" baseline="0" noProof="0" dirty="0">
              <a:ln>
                <a:noFill/>
              </a:ln>
              <a:solidFill>
                <a:srgbClr val="007174"/>
              </a:solidFill>
              <a:effectLst/>
              <a:uLnTx/>
              <a:uFillTx/>
              <a:latin typeface="Arial Narrow" panose="020B060602020203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1" i="0" u="none" strike="noStrike" kern="1200" cap="none" spc="0" normalizeH="0" baseline="0" noProof="0" dirty="0">
                <a:ln>
                  <a:noFill/>
                </a:ln>
                <a:solidFill>
                  <a:srgbClr val="007174"/>
                </a:solidFill>
                <a:effectLst/>
                <a:uLnTx/>
                <a:uFillTx/>
                <a:latin typeface="Arial Narrow" panose="020B0606020202030204" pitchFamily="34" charset="0"/>
              </a:rPr>
              <a:t> with Cream</a:t>
            </a:r>
          </a:p>
        </p:txBody>
      </p:sp>
      <p:pic>
        <p:nvPicPr>
          <p:cNvPr id="2" name="Picture 1" descr="A picture containing text&#10;&#10;Description automatically generated">
            <a:extLst>
              <a:ext uri="{FF2B5EF4-FFF2-40B4-BE49-F238E27FC236}">
                <a16:creationId xmlns:a16="http://schemas.microsoft.com/office/drawing/2014/main" id="{E10BAC79-127B-771C-41D3-75512FF51D7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9365" y="1897879"/>
            <a:ext cx="283545" cy="272874"/>
          </a:xfrm>
          <a:prstGeom prst="rect">
            <a:avLst/>
          </a:prstGeom>
        </p:spPr>
      </p:pic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32CEADE4-1B56-9918-38B5-A681A2479A4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4785" y="2525262"/>
            <a:ext cx="283545" cy="272874"/>
          </a:xfrm>
          <a:prstGeom prst="rect">
            <a:avLst/>
          </a:prstGeom>
        </p:spPr>
      </p:pic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DA988BE7-4E6A-661D-EB8A-A35641965C9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7011" y="2520442"/>
            <a:ext cx="283545" cy="272874"/>
          </a:xfrm>
          <a:prstGeom prst="rect">
            <a:avLst/>
          </a:prstGeom>
        </p:spPr>
      </p:pic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E4781987-559E-FC7A-83AA-75635BA7398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6048" y="2576831"/>
            <a:ext cx="283545" cy="272874"/>
          </a:xfrm>
          <a:prstGeom prst="rect">
            <a:avLst/>
          </a:prstGeom>
        </p:spPr>
      </p:pic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E2B37C67-1541-64DE-9D3F-8537B0E92CC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783" y="5187231"/>
            <a:ext cx="283545" cy="272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911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ocument_x0020_Type xmlns="cc315347-6dc2-4f31-871c-4fac13c8e90b">Menus</Document_x0020_Type>
    <lcf76f155ced4ddcb4097134ff3c332f xmlns="cc315347-6dc2-4f31-871c-4fac13c8e90b">
      <Terms xmlns="http://schemas.microsoft.com/office/infopath/2007/PartnerControls"/>
    </lcf76f155ced4ddcb4097134ff3c332f>
    <TaxCatchAll xmlns="abd9c013-afd4-4605-a7aa-45ecbe72d026" xsi:nil="true"/>
    <Tags xmlns="cc315347-6dc2-4f31-871c-4fac13c8e90b">Menu</Tag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86D735906C2045B630126150A2C9FD" ma:contentTypeVersion="20" ma:contentTypeDescription="Create a new document." ma:contentTypeScope="" ma:versionID="7576904bf24d1eb72bf6a5e969b2b86d">
  <xsd:schema xmlns:xsd="http://www.w3.org/2001/XMLSchema" xmlns:xs="http://www.w3.org/2001/XMLSchema" xmlns:p="http://schemas.microsoft.com/office/2006/metadata/properties" xmlns:ns2="cc315347-6dc2-4f31-871c-4fac13c8e90b" xmlns:ns3="abd9c013-afd4-4605-a7aa-45ecbe72d026" targetNamespace="http://schemas.microsoft.com/office/2006/metadata/properties" ma:root="true" ma:fieldsID="c5405c05de26017c1e3fa6f7b0cad37b" ns2:_="" ns3:_="">
    <xsd:import namespace="cc315347-6dc2-4f31-871c-4fac13c8e90b"/>
    <xsd:import namespace="abd9c013-afd4-4605-a7aa-45ecbe72d026"/>
    <xsd:element name="properties">
      <xsd:complexType>
        <xsd:sequence>
          <xsd:element name="documentManagement">
            <xsd:complexType>
              <xsd:all>
                <xsd:element ref="ns2:Document_x0020_Type"/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Tag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315347-6dc2-4f31-871c-4fac13c8e90b" elementFormDefault="qualified">
    <xsd:import namespace="http://schemas.microsoft.com/office/2006/documentManagement/types"/>
    <xsd:import namespace="http://schemas.microsoft.com/office/infopath/2007/PartnerControls"/>
    <xsd:element name="Document_x0020_Type" ma:index="8" ma:displayName="Document Type" ma:default="Menus" ma:format="Dropdown" ma:internalName="Document_x0020_Type">
      <xsd:simpleType>
        <xsd:restriction base="dms:Choice">
          <xsd:enumeration value="Menus"/>
          <xsd:enumeration value="Recipes"/>
          <xsd:enumeration value="Allergens"/>
          <xsd:enumeration value="Added Benefits"/>
          <xsd:enumeration value="Standards"/>
          <xsd:enumeration value="Packed Lunch"/>
          <xsd:enumeration value="Theme &amp; Discovery Days"/>
        </xsd:restriction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a60fa401-c735-472c-b85f-e3677d3c5b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Tags" ma:index="22" nillable="true" ma:displayName="Tags" ma:format="Dropdown" ma:internalName="Tags">
      <xsd:simpleType>
        <xsd:restriction base="dms:Choice">
          <xsd:enumeration value="Poster"/>
          <xsd:enumeration value="Bulletin"/>
          <xsd:enumeration value="Offers"/>
          <xsd:enumeration value="Menu"/>
          <xsd:enumeration value="Guide"/>
          <xsd:enumeration value="Recipes"/>
          <xsd:enumeration value="FS13"/>
        </xsd:restriction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d9c013-afd4-4605-a7aa-45ecbe72d026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54521f6-1ebf-4e9c-aee0-7875e57b3681}" ma:internalName="TaxCatchAll" ma:showField="CatchAllData" ma:web="abd9c013-afd4-4605-a7aa-45ecbe72d02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D7F70F4-AC20-4262-B039-ED8451DB711E}">
  <ds:schemaRefs>
    <ds:schemaRef ds:uri="http://schemas.microsoft.com/office/2006/documentManagement/types"/>
    <ds:schemaRef ds:uri="http://purl.org/dc/dcmitype/"/>
    <ds:schemaRef ds:uri="http://purl.org/dc/elements/1.1/"/>
    <ds:schemaRef ds:uri="cc315347-6dc2-4f31-871c-4fac13c8e90b"/>
    <ds:schemaRef ds:uri="http://schemas.microsoft.com/office/infopath/2007/PartnerControls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http://purl.org/dc/terms/"/>
    <ds:schemaRef ds:uri="abd9c013-afd4-4605-a7aa-45ecbe72d026"/>
  </ds:schemaRefs>
</ds:datastoreItem>
</file>

<file path=customXml/itemProps2.xml><?xml version="1.0" encoding="utf-8"?>
<ds:datastoreItem xmlns:ds="http://schemas.openxmlformats.org/officeDocument/2006/customXml" ds:itemID="{B95DFD85-DCEC-4A9B-BD66-3E04A24C669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CB7EA3A-BD8C-4264-A2E0-0B94162C33A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c315347-6dc2-4f31-871c-4fac13c8e90b"/>
    <ds:schemaRef ds:uri="abd9c013-afd4-4605-a7aa-45ecbe72d0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5864</TotalTime>
  <Words>305</Words>
  <Application>Microsoft Office PowerPoint</Application>
  <PresentationFormat>A4 Paper (210x297 mm)</PresentationFormat>
  <Paragraphs>50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Arial Narrow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>WSH Group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Cooper</dc:creator>
  <cp:lastModifiedBy>Patrick Mcquillan</cp:lastModifiedBy>
  <cp:revision>11</cp:revision>
  <dcterms:created xsi:type="dcterms:W3CDTF">2023-01-19T15:41:07Z</dcterms:created>
  <dcterms:modified xsi:type="dcterms:W3CDTF">2024-03-14T18:28:03Z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0x010100FA86D735906C2045B630126150A2C9FD</vt:lpwstr>
  </property>
</Properties>
</file>