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9900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884" y="37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892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197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597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818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376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04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806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713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820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001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366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0B2F0-0CAF-4F75-B6A2-850C9C879B1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6B5BF-618E-4972-8420-118543B0D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122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0" y="0"/>
            <a:ext cx="6858000" cy="84604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6858000" cy="8460432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https://www.compass-uk.org/wp-content/themes/compassuk/img/logo-whi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2" y="8532440"/>
            <a:ext cx="1944216" cy="565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849467" y="111848"/>
            <a:ext cx="132279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400" b="1" cap="none" spc="0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YOUNG</a:t>
            </a:r>
            <a:endParaRPr lang="en-US" sz="2400" b="1" cap="none" spc="0" dirty="0">
              <a:ln w="12700"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19275" y="111848"/>
            <a:ext cx="16610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PEOPLE’S</a:t>
            </a:r>
            <a:endParaRPr lang="en-US" sz="2400" b="1" cap="none" spc="0" dirty="0">
              <a:ln w="12700"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6832" y="505770"/>
            <a:ext cx="213552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SUBSTANCE </a:t>
            </a:r>
            <a:endParaRPr lang="en-US" sz="2400" b="1" cap="none" spc="0" dirty="0">
              <a:ln w="12700">
                <a:solidFill>
                  <a:schemeClr val="bg2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42957" y="509935"/>
            <a:ext cx="15055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MISUSE </a:t>
            </a:r>
            <a:endParaRPr lang="en-US" sz="2400" b="1" cap="none" spc="0" dirty="0">
              <a:ln w="12700">
                <a:solidFill>
                  <a:schemeClr val="bg2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32473" y="509935"/>
            <a:ext cx="17235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SERVICE  </a:t>
            </a:r>
            <a:endParaRPr lang="en-US" sz="2400" b="1" cap="none" spc="0" dirty="0">
              <a:ln w="12700">
                <a:solidFill>
                  <a:schemeClr val="bg2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ight Arrow 7"/>
          <p:cNvSpPr/>
          <p:nvPr/>
        </p:nvSpPr>
        <p:spPr>
          <a:xfrm rot="21294983">
            <a:off x="576081" y="1948598"/>
            <a:ext cx="5661231" cy="1872208"/>
          </a:xfrm>
          <a:prstGeom prst="rightArrow">
            <a:avLst>
              <a:gd name="adj1" fmla="val 50000"/>
              <a:gd name="adj2" fmla="val 48425"/>
            </a:avLst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21294983">
            <a:off x="-164194" y="1309796"/>
            <a:ext cx="5177782" cy="1080000"/>
          </a:xfrm>
          <a:custGeom>
            <a:avLst/>
            <a:gdLst>
              <a:gd name="connsiteX0" fmla="*/ 0 w 4968552"/>
              <a:gd name="connsiteY0" fmla="*/ 0 h 1080000"/>
              <a:gd name="connsiteX1" fmla="*/ 4968552 w 4968552"/>
              <a:gd name="connsiteY1" fmla="*/ 0 h 1080000"/>
              <a:gd name="connsiteX2" fmla="*/ 4968552 w 4968552"/>
              <a:gd name="connsiteY2" fmla="*/ 1080000 h 1080000"/>
              <a:gd name="connsiteX3" fmla="*/ 0 w 4968552"/>
              <a:gd name="connsiteY3" fmla="*/ 1080000 h 1080000"/>
              <a:gd name="connsiteX4" fmla="*/ 0 w 4968552"/>
              <a:gd name="connsiteY4" fmla="*/ 0 h 1080000"/>
              <a:gd name="connsiteX0" fmla="*/ 0 w 4968552"/>
              <a:gd name="connsiteY0" fmla="*/ 0 h 1080000"/>
              <a:gd name="connsiteX1" fmla="*/ 4791571 w 4968552"/>
              <a:gd name="connsiteY1" fmla="*/ 0 h 1080000"/>
              <a:gd name="connsiteX2" fmla="*/ 4968552 w 4968552"/>
              <a:gd name="connsiteY2" fmla="*/ 1080000 h 1080000"/>
              <a:gd name="connsiteX3" fmla="*/ 0 w 4968552"/>
              <a:gd name="connsiteY3" fmla="*/ 1080000 h 1080000"/>
              <a:gd name="connsiteX4" fmla="*/ 0 w 4968552"/>
              <a:gd name="connsiteY4" fmla="*/ 0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68552" h="1080000">
                <a:moveTo>
                  <a:pt x="0" y="0"/>
                </a:moveTo>
                <a:lnTo>
                  <a:pt x="4791571" y="0"/>
                </a:lnTo>
                <a:lnTo>
                  <a:pt x="4968552" y="1080000"/>
                </a:lnTo>
                <a:lnTo>
                  <a:pt x="0" y="1080000"/>
                </a:lnTo>
                <a:lnTo>
                  <a:pt x="0" y="0"/>
                </a:lnTo>
                <a:close/>
              </a:path>
            </a:pathLst>
          </a:cu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 rot="21294983">
            <a:off x="-110518" y="2387533"/>
            <a:ext cx="5412032" cy="1080000"/>
          </a:xfrm>
          <a:prstGeom prst="rect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 rot="21403641">
            <a:off x="188640" y="1140465"/>
            <a:ext cx="4689104" cy="1323439"/>
          </a:xfrm>
          <a:custGeom>
            <a:avLst/>
            <a:gdLst>
              <a:gd name="connsiteX0" fmla="*/ 0 w 4689104"/>
              <a:gd name="connsiteY0" fmla="*/ 0 h 1323439"/>
              <a:gd name="connsiteX1" fmla="*/ 4689104 w 4689104"/>
              <a:gd name="connsiteY1" fmla="*/ 0 h 1323439"/>
              <a:gd name="connsiteX2" fmla="*/ 4689104 w 4689104"/>
              <a:gd name="connsiteY2" fmla="*/ 1323439 h 1323439"/>
              <a:gd name="connsiteX3" fmla="*/ 0 w 4689104"/>
              <a:gd name="connsiteY3" fmla="*/ 1323439 h 1323439"/>
              <a:gd name="connsiteX4" fmla="*/ 0 w 4689104"/>
              <a:gd name="connsiteY4" fmla="*/ 0 h 1323439"/>
              <a:gd name="connsiteX0" fmla="*/ 0 w 4689104"/>
              <a:gd name="connsiteY0" fmla="*/ 0 h 1323439"/>
              <a:gd name="connsiteX1" fmla="*/ 4482626 w 4689104"/>
              <a:gd name="connsiteY1" fmla="*/ 14748 h 1323439"/>
              <a:gd name="connsiteX2" fmla="*/ 4689104 w 4689104"/>
              <a:gd name="connsiteY2" fmla="*/ 1323439 h 1323439"/>
              <a:gd name="connsiteX3" fmla="*/ 0 w 4689104"/>
              <a:gd name="connsiteY3" fmla="*/ 1323439 h 1323439"/>
              <a:gd name="connsiteX4" fmla="*/ 0 w 4689104"/>
              <a:gd name="connsiteY4" fmla="*/ 0 h 1323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89104" h="1323439">
                <a:moveTo>
                  <a:pt x="0" y="0"/>
                </a:moveTo>
                <a:lnTo>
                  <a:pt x="4482626" y="14748"/>
                </a:lnTo>
                <a:lnTo>
                  <a:pt x="4689104" y="1323439"/>
                </a:lnTo>
                <a:lnTo>
                  <a:pt x="0" y="1323439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8000" b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Advice &amp;</a:t>
            </a:r>
            <a:endParaRPr lang="en-US" sz="8000" b="1" cap="none" spc="0" dirty="0">
              <a:ln w="12700">
                <a:solidFill>
                  <a:schemeClr val="tx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 rot="21294983">
            <a:off x="260648" y="2137327"/>
            <a:ext cx="504056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Support </a:t>
            </a:r>
            <a:endParaRPr lang="en-US" sz="8000" b="1" cap="none" spc="0" dirty="0">
              <a:ln w="12700">
                <a:solidFill>
                  <a:schemeClr val="tx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324161" y="116113"/>
            <a:ext cx="162897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HARROW</a:t>
            </a:r>
            <a:endParaRPr lang="en-US" sz="2400" b="1" cap="none" spc="0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Parallelogram 17"/>
          <p:cNvSpPr/>
          <p:nvPr/>
        </p:nvSpPr>
        <p:spPr>
          <a:xfrm>
            <a:off x="3518437" y="3707904"/>
            <a:ext cx="2855600" cy="576064"/>
          </a:xfrm>
          <a:prstGeom prst="parallelogram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utoShape 8" descr="Image result for phon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utoShape 10" descr="Image result for phone clip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Parallelogram 30"/>
          <p:cNvSpPr/>
          <p:nvPr/>
        </p:nvSpPr>
        <p:spPr>
          <a:xfrm>
            <a:off x="2677208" y="5868144"/>
            <a:ext cx="4147115" cy="1656184"/>
          </a:xfrm>
          <a:prstGeom prst="parallelogram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429000" y="5868144"/>
            <a:ext cx="2945037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2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can contact us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924944" y="7082988"/>
            <a:ext cx="358463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b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Free and confidential service </a:t>
            </a:r>
            <a:endParaRPr lang="en-US" b="1" cap="none" spc="0" dirty="0" smtClean="0">
              <a:ln w="12700">
                <a:solidFill>
                  <a:schemeClr val="tx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650604" y="6372200"/>
            <a:ext cx="43787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600" b="1" dirty="0">
                <a:ln w="127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Mon-Thurs 9:00am to 5:00pm and Friday 9:00am to 4:30pm </a:t>
            </a:r>
          </a:p>
        </p:txBody>
      </p:sp>
      <p:sp>
        <p:nvSpPr>
          <p:cNvPr id="36" name="Parallelogram 35"/>
          <p:cNvSpPr/>
          <p:nvPr/>
        </p:nvSpPr>
        <p:spPr>
          <a:xfrm>
            <a:off x="2420888" y="7668344"/>
            <a:ext cx="4147115" cy="593740"/>
          </a:xfrm>
          <a:prstGeom prst="parallelogram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Parallelogram 33"/>
          <p:cNvSpPr/>
          <p:nvPr/>
        </p:nvSpPr>
        <p:spPr>
          <a:xfrm>
            <a:off x="2276872" y="7596336"/>
            <a:ext cx="4331426" cy="726162"/>
          </a:xfrm>
          <a:prstGeom prst="parallelogram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6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Children and Young people </a:t>
            </a:r>
            <a:r>
              <a:rPr lang="en-GB" sz="1600" b="1" dirty="0">
                <a:ln w="127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under 18 years </a:t>
            </a:r>
            <a:r>
              <a:rPr lang="en-GB" sz="16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age. </a:t>
            </a:r>
          </a:p>
        </p:txBody>
      </p:sp>
      <p:sp>
        <p:nvSpPr>
          <p:cNvPr id="37" name="Parallelogram 36"/>
          <p:cNvSpPr/>
          <p:nvPr/>
        </p:nvSpPr>
        <p:spPr>
          <a:xfrm>
            <a:off x="3356992" y="4350774"/>
            <a:ext cx="3425165" cy="576064"/>
          </a:xfrm>
          <a:prstGeom prst="parallelogram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Parallelogram 37"/>
          <p:cNvSpPr/>
          <p:nvPr/>
        </p:nvSpPr>
        <p:spPr>
          <a:xfrm>
            <a:off x="3167507" y="5017654"/>
            <a:ext cx="3656815" cy="576064"/>
          </a:xfrm>
          <a:prstGeom prst="parallelogram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The Twenty One Building</a:t>
            </a:r>
          </a:p>
          <a:p>
            <a:pPr algn="ctr"/>
            <a:r>
              <a:rPr lang="en-GB" b="1" dirty="0" smtClean="0"/>
              <a:t>21 Pinner Road, HA1 4ES</a:t>
            </a:r>
            <a:endParaRPr lang="en-GB" b="1" dirty="0"/>
          </a:p>
        </p:txBody>
      </p:sp>
      <p:sp>
        <p:nvSpPr>
          <p:cNvPr id="26" name="Rectangle 25"/>
          <p:cNvSpPr/>
          <p:nvPr/>
        </p:nvSpPr>
        <p:spPr>
          <a:xfrm>
            <a:off x="4365104" y="3699193"/>
            <a:ext cx="27033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020 8861 2787</a:t>
            </a:r>
            <a:r>
              <a:rPr lang="en-GB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or</a:t>
            </a:r>
          </a:p>
          <a:p>
            <a:r>
              <a:rPr lang="en-GB" sz="1600" b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07912 741 </a:t>
            </a:r>
            <a:r>
              <a:rPr lang="en-GB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280</a:t>
            </a:r>
            <a:endParaRPr lang="en-GB" sz="1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182002" y="4454140"/>
            <a:ext cx="270338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7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www.compass-uk.org</a:t>
            </a:r>
            <a:endParaRPr lang="en-GB" sz="17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586708" y="3779912"/>
            <a:ext cx="437879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2000" b="1" dirty="0" smtClean="0">
                <a:ln w="127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CALL</a:t>
            </a:r>
            <a:endParaRPr lang="en-GB" sz="2000" b="1" dirty="0">
              <a:ln w="127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424362" y="4438751"/>
            <a:ext cx="437879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2000" b="1" dirty="0" smtClean="0">
                <a:ln w="127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VISIT</a:t>
            </a:r>
            <a:endParaRPr lang="en-GB" sz="2000" b="1" dirty="0">
              <a:ln w="127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406697" y="5004048"/>
            <a:ext cx="41987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7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7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7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44" name="Picture 20" descr="Image result for phone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952" y="3620016"/>
            <a:ext cx="663952" cy="66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See the source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174" y="4336134"/>
            <a:ext cx="646867" cy="64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/>
          <p:cNvSpPr/>
          <p:nvPr/>
        </p:nvSpPr>
        <p:spPr>
          <a:xfrm>
            <a:off x="2842895" y="4438751"/>
            <a:ext cx="5652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68" name="Picture 44" descr="See the source ima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604" y="4967735"/>
            <a:ext cx="661250" cy="62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31712" y="3779912"/>
            <a:ext cx="2677208" cy="8371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21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Supporting young people to tackle drug and alcohol related issues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21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Advice and information around substances and </a:t>
            </a:r>
            <a:r>
              <a:rPr lang="en-GB" sz="2100" b="1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keeping safe</a:t>
            </a:r>
            <a:endParaRPr lang="en-GB" sz="21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2100" b="1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Developing </a:t>
            </a:r>
            <a:r>
              <a:rPr lang="en-GB" sz="21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plan of care – just for you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endParaRPr lang="en-GB" sz="21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endParaRPr lang="en-GB" sz="21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endParaRPr lang="en-GB" sz="21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endParaRPr lang="en-GB" sz="21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endParaRPr lang="en-GB" sz="21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21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endParaRPr lang="en-GB" sz="21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36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85</Words>
  <Application>Microsoft Office PowerPoint</Application>
  <PresentationFormat>On-screen Show (4:3)</PresentationFormat>
  <Paragraphs>30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Saffron Mason</dc:creator>
  <cp:lastModifiedBy>Danielle Regev</cp:lastModifiedBy>
  <cp:revision>20</cp:revision>
  <dcterms:created xsi:type="dcterms:W3CDTF">2019-09-05T11:24:32Z</dcterms:created>
  <dcterms:modified xsi:type="dcterms:W3CDTF">2020-04-21T12:00:20Z</dcterms:modified>
</cp:coreProperties>
</file>